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6.xml" ContentType="application/vnd.openxmlformats-officedocument.theme+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8" r:id="rId5"/>
    <p:sldMasterId id="2147483694" r:id="rId6"/>
    <p:sldMasterId id="2147483750" r:id="rId7"/>
    <p:sldMasterId id="2147483711" r:id="rId8"/>
  </p:sldMasterIdLst>
  <p:notesMasterIdLst>
    <p:notesMasterId r:id="rId44"/>
  </p:notesMasterIdLst>
  <p:sldIdLst>
    <p:sldId id="256" r:id="rId9"/>
    <p:sldId id="269" r:id="rId10"/>
    <p:sldId id="268" r:id="rId11"/>
    <p:sldId id="273" r:id="rId12"/>
    <p:sldId id="330" r:id="rId13"/>
    <p:sldId id="266" r:id="rId14"/>
    <p:sldId id="274" r:id="rId15"/>
    <p:sldId id="276" r:id="rId16"/>
    <p:sldId id="279" r:id="rId17"/>
    <p:sldId id="282" r:id="rId18"/>
    <p:sldId id="261" r:id="rId19"/>
    <p:sldId id="311" r:id="rId20"/>
    <p:sldId id="313" r:id="rId21"/>
    <p:sldId id="267" r:id="rId22"/>
    <p:sldId id="315" r:id="rId23"/>
    <p:sldId id="316" r:id="rId24"/>
    <p:sldId id="265" r:id="rId25"/>
    <p:sldId id="321" r:id="rId26"/>
    <p:sldId id="323" r:id="rId27"/>
    <p:sldId id="280" r:id="rId28"/>
    <p:sldId id="324" r:id="rId29"/>
    <p:sldId id="325" r:id="rId30"/>
    <p:sldId id="326" r:id="rId31"/>
    <p:sldId id="263" r:id="rId32"/>
    <p:sldId id="300" r:id="rId33"/>
    <p:sldId id="307" r:id="rId34"/>
    <p:sldId id="304" r:id="rId35"/>
    <p:sldId id="270" r:id="rId36"/>
    <p:sldId id="283" r:id="rId37"/>
    <p:sldId id="271" r:id="rId38"/>
    <p:sldId id="272" r:id="rId39"/>
    <p:sldId id="319" r:id="rId40"/>
    <p:sldId id="328" r:id="rId41"/>
    <p:sldId id="318" r:id="rId42"/>
    <p:sldId id="329" r:id="rId43"/>
  </p:sldIdLst>
  <p:sldSz cx="12192000" cy="6858000"/>
  <p:notesSz cx="10021888" cy="6889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Structure" id="{0D51916C-20AA-4CA3-86C0-181CF768A721}">
          <p14:sldIdLst>
            <p14:sldId id="256"/>
            <p14:sldId id="269"/>
          </p14:sldIdLst>
        </p14:section>
        <p14:section name="Phase I - Grundlagen vorbereiten" id="{9A31ACD2-86CC-456E-8920-056A60F0E72F}">
          <p14:sldIdLst>
            <p14:sldId id="268"/>
            <p14:sldId id="273"/>
            <p14:sldId id="330"/>
            <p14:sldId id="266"/>
            <p14:sldId id="274"/>
            <p14:sldId id="276"/>
            <p14:sldId id="279"/>
            <p14:sldId id="282"/>
          </p14:sldIdLst>
        </p14:section>
        <p14:section name="Phase II - Mapping" id="{AB3733B5-77CB-46B3-B0EC-A49FC2315833}">
          <p14:sldIdLst>
            <p14:sldId id="261"/>
            <p14:sldId id="311"/>
            <p14:sldId id="313"/>
            <p14:sldId id="267"/>
            <p14:sldId id="315"/>
            <p14:sldId id="316"/>
          </p14:sldIdLst>
        </p14:section>
        <p14:section name="Phase III - Szenario-Analysen" id="{8146AC1F-CBE0-4A78-97B3-D1C379525DC6}">
          <p14:sldIdLst>
            <p14:sldId id="265"/>
            <p14:sldId id="321"/>
            <p14:sldId id="323"/>
            <p14:sldId id="280"/>
            <p14:sldId id="324"/>
            <p14:sldId id="325"/>
            <p14:sldId id="326"/>
          </p14:sldIdLst>
        </p14:section>
        <p14:section name="Phase IV - Plan and Implementation" id="{434CA3CA-8393-424F-B770-01DF47CFDE65}">
          <p14:sldIdLst>
            <p14:sldId id="263"/>
            <p14:sldId id="300"/>
            <p14:sldId id="307"/>
            <p14:sldId id="304"/>
          </p14:sldIdLst>
        </p14:section>
        <p14:section name="Organization" id="{E49215C6-F899-44FA-9AF1-446C85AEA767}">
          <p14:sldIdLst>
            <p14:sldId id="270"/>
            <p14:sldId id="283"/>
            <p14:sldId id="271"/>
            <p14:sldId id="272"/>
          </p14:sldIdLst>
        </p14:section>
        <p14:section name="HowTo" id="{2EEA4B65-D7A9-4E59-AEFB-011BFF7D6579}">
          <p14:sldIdLst>
            <p14:sldId id="319"/>
            <p14:sldId id="328"/>
            <p14:sldId id="318"/>
            <p14:sldId id="3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51BCC6-2D9D-0755-DC24-6A2E4154FE81}" name="Max Gunnar Ansas Guddat" initials="MGAG" userId="S::mgag@planenergi.dk::5c9b1908-3cfa-42a3-9c9c-25c34aa24c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A6A6"/>
    <a:srgbClr val="D55816"/>
    <a:srgbClr val="9AC848"/>
    <a:srgbClr val="964194"/>
    <a:srgbClr val="A5300F"/>
    <a:srgbClr val="598CBE"/>
    <a:srgbClr val="EFDA8E"/>
    <a:srgbClr val="DDDDDD"/>
    <a:srgbClr val="EFA440"/>
    <a:srgbClr val="576E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76E0E-8499-4D1A-B7C2-6DC1721E97F9}" v="3" dt="2023-06-09T09:29:55.53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82495" autoAdjust="0"/>
  </p:normalViewPr>
  <p:slideViewPr>
    <p:cSldViewPr snapToGrid="0">
      <p:cViewPr varScale="1">
        <p:scale>
          <a:sx n="119" d="100"/>
          <a:sy n="119" d="100"/>
        </p:scale>
        <p:origin x="96" y="21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Toepfer" userId="S::markus.toepfer@kea-bw.de::1c04eb3b-bb88-4838-8e73-23481149c8e6" providerId="AD" clId="Web-{BDA2CBCC-5082-4523-BD95-A8320E48CF4D}"/>
    <pc:docChg chg="mod">
      <pc:chgData name="Markus Toepfer" userId="S::markus.toepfer@kea-bw.de::1c04eb3b-bb88-4838-8e73-23481149c8e6" providerId="AD" clId="Web-{BDA2CBCC-5082-4523-BD95-A8320E48CF4D}" dt="2022-09-09T08:58:03.163" v="0" actId="33475"/>
      <pc:docMkLst>
        <pc:docMk/>
      </pc:docMkLst>
    </pc:docChg>
  </pc:docChgLst>
  <pc:docChgLst>
    <pc:chgData name="Ole Tom Wörden" userId="b063e15e-349a-4713-8321-9e593a9a2319" providerId="ADAL" clId="{DEA815D6-1ED7-46E7-AE64-65669BEF4744}"/>
    <pc:docChg chg="modSld">
      <pc:chgData name="Ole Tom Wörden" userId="b063e15e-349a-4713-8321-9e593a9a2319" providerId="ADAL" clId="{DEA815D6-1ED7-46E7-AE64-65669BEF4744}" dt="2022-06-22T13:05:00.053" v="1" actId="790"/>
      <pc:docMkLst>
        <pc:docMk/>
      </pc:docMkLst>
      <pc:sldChg chg="modSp mod">
        <pc:chgData name="Ole Tom Wörden" userId="b063e15e-349a-4713-8321-9e593a9a2319" providerId="ADAL" clId="{DEA815D6-1ED7-46E7-AE64-65669BEF4744}" dt="2022-06-22T13:05:00.053" v="1" actId="790"/>
        <pc:sldMkLst>
          <pc:docMk/>
          <pc:sldMk cId="1308005168" sldId="268"/>
        </pc:sldMkLst>
        <pc:spChg chg="mod">
          <ac:chgData name="Ole Tom Wörden" userId="b063e15e-349a-4713-8321-9e593a9a2319" providerId="ADAL" clId="{DEA815D6-1ED7-46E7-AE64-65669BEF4744}" dt="2022-06-22T13:05:00.053" v="1" actId="790"/>
          <ac:spMkLst>
            <pc:docMk/>
            <pc:sldMk cId="1308005168" sldId="268"/>
            <ac:spMk id="6" creationId="{780E5DB3-15B8-4540-AF80-6FE80915F6FB}"/>
          </ac:spMkLst>
        </pc:spChg>
      </pc:sldChg>
    </pc:docChg>
  </pc:docChgLst>
  <pc:docChgLst>
    <pc:chgData name="Ole Tom Wörden" userId="b063e15e-349a-4713-8321-9e593a9a2319" providerId="ADAL" clId="{404C9AE8-A62D-46DD-AE34-03281A7A5C54}"/>
    <pc:docChg chg="undo custSel delSld modSld modSection">
      <pc:chgData name="Ole Tom Wörden" userId="b063e15e-349a-4713-8321-9e593a9a2319" providerId="ADAL" clId="{404C9AE8-A62D-46DD-AE34-03281A7A5C54}" dt="2022-06-24T06:56:54.025" v="1449" actId="20577"/>
      <pc:docMkLst>
        <pc:docMk/>
      </pc:docMkLst>
      <pc:sldChg chg="modSp mod">
        <pc:chgData name="Ole Tom Wörden" userId="b063e15e-349a-4713-8321-9e593a9a2319" providerId="ADAL" clId="{404C9AE8-A62D-46DD-AE34-03281A7A5C54}" dt="2022-06-22T15:50:35.251" v="905" actId="404"/>
        <pc:sldMkLst>
          <pc:docMk/>
          <pc:sldMk cId="3077080599" sldId="261"/>
        </pc:sldMkLst>
        <pc:spChg chg="mod">
          <ac:chgData name="Ole Tom Wörden" userId="b063e15e-349a-4713-8321-9e593a9a2319" providerId="ADAL" clId="{404C9AE8-A62D-46DD-AE34-03281A7A5C54}" dt="2022-06-22T15:22:55.821" v="726" actId="20577"/>
          <ac:spMkLst>
            <pc:docMk/>
            <pc:sldMk cId="3077080599" sldId="261"/>
            <ac:spMk id="14" creationId="{2558ECEA-0C05-4284-81AD-51974F8BFCE7}"/>
          </ac:spMkLst>
        </pc:spChg>
        <pc:graphicFrameChg chg="mod">
          <ac:chgData name="Ole Tom Wörden" userId="b063e15e-349a-4713-8321-9e593a9a2319" providerId="ADAL" clId="{404C9AE8-A62D-46DD-AE34-03281A7A5C54}" dt="2022-06-22T15:23:16.031" v="729" actId="20577"/>
          <ac:graphicFrameMkLst>
            <pc:docMk/>
            <pc:sldMk cId="3077080599" sldId="261"/>
            <ac:graphicFrameMk id="9" creationId="{ED6BFD18-5D08-40E7-8D4C-C190CCDD0EF1}"/>
          </ac:graphicFrameMkLst>
        </pc:graphicFrameChg>
        <pc:graphicFrameChg chg="mod modGraphic">
          <ac:chgData name="Ole Tom Wörden" userId="b063e15e-349a-4713-8321-9e593a9a2319" providerId="ADAL" clId="{404C9AE8-A62D-46DD-AE34-03281A7A5C54}" dt="2022-06-22T15:50:35.251" v="905" actId="404"/>
          <ac:graphicFrameMkLst>
            <pc:docMk/>
            <pc:sldMk cId="3077080599" sldId="261"/>
            <ac:graphicFrameMk id="21" creationId="{B8B0E97A-1EF5-483A-80E4-B2389F5A3FAD}"/>
          </ac:graphicFrameMkLst>
        </pc:graphicFrameChg>
      </pc:sldChg>
      <pc:sldChg chg="modSp mod">
        <pc:chgData name="Ole Tom Wörden" userId="b063e15e-349a-4713-8321-9e593a9a2319" providerId="ADAL" clId="{404C9AE8-A62D-46DD-AE34-03281A7A5C54}" dt="2022-06-22T14:52:29.014" v="564" actId="20577"/>
        <pc:sldMkLst>
          <pc:docMk/>
          <pc:sldMk cId="1901641039" sldId="263"/>
        </pc:sldMkLst>
        <pc:spChg chg="mod">
          <ac:chgData name="Ole Tom Wörden" userId="b063e15e-349a-4713-8321-9e593a9a2319" providerId="ADAL" clId="{404C9AE8-A62D-46DD-AE34-03281A7A5C54}" dt="2022-06-22T14:52:29.014" v="564" actId="20577"/>
          <ac:spMkLst>
            <pc:docMk/>
            <pc:sldMk cId="1901641039" sldId="263"/>
            <ac:spMk id="12" creationId="{9B244551-AE0A-4DB7-A40B-A61A4BFF27A0}"/>
          </ac:spMkLst>
        </pc:spChg>
        <pc:spChg chg="mod">
          <ac:chgData name="Ole Tom Wörden" userId="b063e15e-349a-4713-8321-9e593a9a2319" providerId="ADAL" clId="{404C9AE8-A62D-46DD-AE34-03281A7A5C54}" dt="2022-06-22T14:52:25.348" v="562" actId="20577"/>
          <ac:spMkLst>
            <pc:docMk/>
            <pc:sldMk cId="1901641039" sldId="263"/>
            <ac:spMk id="20" creationId="{A0C45728-BD2B-42DD-96BB-9E554561DE4B}"/>
          </ac:spMkLst>
        </pc:spChg>
        <pc:graphicFrameChg chg="mod">
          <ac:chgData name="Ole Tom Wörden" userId="b063e15e-349a-4713-8321-9e593a9a2319" providerId="ADAL" clId="{404C9AE8-A62D-46DD-AE34-03281A7A5C54}" dt="2022-06-22T14:51:41.716" v="548" actId="313"/>
          <ac:graphicFrameMkLst>
            <pc:docMk/>
            <pc:sldMk cId="1901641039" sldId="263"/>
            <ac:graphicFrameMk id="10" creationId="{7D188F9D-5639-4C9F-B36E-DA56190E30C0}"/>
          </ac:graphicFrameMkLst>
        </pc:graphicFrameChg>
      </pc:sldChg>
      <pc:sldChg chg="modSp mod">
        <pc:chgData name="Ole Tom Wörden" userId="b063e15e-349a-4713-8321-9e593a9a2319" providerId="ADAL" clId="{404C9AE8-A62D-46DD-AE34-03281A7A5C54}" dt="2022-06-23T08:16:26.044" v="1242" actId="20577"/>
        <pc:sldMkLst>
          <pc:docMk/>
          <pc:sldMk cId="1488234305" sldId="265"/>
        </pc:sldMkLst>
        <pc:spChg chg="mod">
          <ac:chgData name="Ole Tom Wörden" userId="b063e15e-349a-4713-8321-9e593a9a2319" providerId="ADAL" clId="{404C9AE8-A62D-46DD-AE34-03281A7A5C54}" dt="2022-06-22T13:24:55.894" v="88" actId="20577"/>
          <ac:spMkLst>
            <pc:docMk/>
            <pc:sldMk cId="1488234305" sldId="265"/>
            <ac:spMk id="11" creationId="{89E9C97B-49EE-49D4-BD93-E56349242B41}"/>
          </ac:spMkLst>
        </pc:spChg>
        <pc:graphicFrameChg chg="mod">
          <ac:chgData name="Ole Tom Wörden" userId="b063e15e-349a-4713-8321-9e593a9a2319" providerId="ADAL" clId="{404C9AE8-A62D-46DD-AE34-03281A7A5C54}" dt="2022-06-23T08:16:26.044" v="1242" actId="20577"/>
          <ac:graphicFrameMkLst>
            <pc:docMk/>
            <pc:sldMk cId="1488234305" sldId="265"/>
            <ac:graphicFrameMk id="20" creationId="{4F994757-514E-49C3-B617-CEDB7F83B5EC}"/>
          </ac:graphicFrameMkLst>
        </pc:graphicFrameChg>
      </pc:sldChg>
      <pc:sldChg chg="modSp mod">
        <pc:chgData name="Ole Tom Wörden" userId="b063e15e-349a-4713-8321-9e593a9a2319" providerId="ADAL" clId="{404C9AE8-A62D-46DD-AE34-03281A7A5C54}" dt="2022-06-22T15:30:27.220" v="768" actId="313"/>
        <pc:sldMkLst>
          <pc:docMk/>
          <pc:sldMk cId="2007379613" sldId="266"/>
        </pc:sldMkLst>
        <pc:spChg chg="mod">
          <ac:chgData name="Ole Tom Wörden" userId="b063e15e-349a-4713-8321-9e593a9a2319" providerId="ADAL" clId="{404C9AE8-A62D-46DD-AE34-03281A7A5C54}" dt="2022-06-22T15:30:14.256" v="760" actId="790"/>
          <ac:spMkLst>
            <pc:docMk/>
            <pc:sldMk cId="2007379613" sldId="266"/>
            <ac:spMk id="2" creationId="{0FC01691-E44E-4D74-A03A-BB00CD3F77E3}"/>
          </ac:spMkLst>
        </pc:spChg>
        <pc:spChg chg="mod">
          <ac:chgData name="Ole Tom Wörden" userId="b063e15e-349a-4713-8321-9e593a9a2319" providerId="ADAL" clId="{404C9AE8-A62D-46DD-AE34-03281A7A5C54}" dt="2022-06-22T15:30:14.256" v="760" actId="790"/>
          <ac:spMkLst>
            <pc:docMk/>
            <pc:sldMk cId="2007379613" sldId="266"/>
            <ac:spMk id="20" creationId="{B4AEDF18-99D5-4E92-B277-E02FE4B83656}"/>
          </ac:spMkLst>
        </pc:spChg>
        <pc:spChg chg="mod">
          <ac:chgData name="Ole Tom Wörden" userId="b063e15e-349a-4713-8321-9e593a9a2319" providerId="ADAL" clId="{404C9AE8-A62D-46DD-AE34-03281A7A5C54}" dt="2022-06-22T15:30:17.361" v="762" actId="20577"/>
          <ac:spMkLst>
            <pc:docMk/>
            <pc:sldMk cId="2007379613" sldId="266"/>
            <ac:spMk id="38" creationId="{96CA2D00-AF96-46DF-BBB2-0E0120B02952}"/>
          </ac:spMkLst>
        </pc:spChg>
        <pc:spChg chg="mod">
          <ac:chgData name="Ole Tom Wörden" userId="b063e15e-349a-4713-8321-9e593a9a2319" providerId="ADAL" clId="{404C9AE8-A62D-46DD-AE34-03281A7A5C54}" dt="2022-06-22T15:30:27.220" v="768" actId="313"/>
          <ac:spMkLst>
            <pc:docMk/>
            <pc:sldMk cId="2007379613" sldId="266"/>
            <ac:spMk id="40" creationId="{BE7675D4-3F07-49BF-8741-BC2C409E0C5E}"/>
          </ac:spMkLst>
        </pc:spChg>
        <pc:spChg chg="mod">
          <ac:chgData name="Ole Tom Wörden" userId="b063e15e-349a-4713-8321-9e593a9a2319" providerId="ADAL" clId="{404C9AE8-A62D-46DD-AE34-03281A7A5C54}" dt="2022-06-22T15:30:19.729" v="764" actId="20577"/>
          <ac:spMkLst>
            <pc:docMk/>
            <pc:sldMk cId="2007379613" sldId="266"/>
            <ac:spMk id="41" creationId="{84503D42-AB5F-4D55-9F51-F57F9C251D7A}"/>
          </ac:spMkLst>
        </pc:spChg>
      </pc:sldChg>
      <pc:sldChg chg="modSp mod">
        <pc:chgData name="Ole Tom Wörden" userId="b063e15e-349a-4713-8321-9e593a9a2319" providerId="ADAL" clId="{404C9AE8-A62D-46DD-AE34-03281A7A5C54}" dt="2022-06-22T15:19:30.600" v="699" actId="20577"/>
        <pc:sldMkLst>
          <pc:docMk/>
          <pc:sldMk cId="885328190" sldId="267"/>
        </pc:sldMkLst>
        <pc:spChg chg="mod">
          <ac:chgData name="Ole Tom Wörden" userId="b063e15e-349a-4713-8321-9e593a9a2319" providerId="ADAL" clId="{404C9AE8-A62D-46DD-AE34-03281A7A5C54}" dt="2022-06-22T15:19:15.585" v="691" actId="790"/>
          <ac:spMkLst>
            <pc:docMk/>
            <pc:sldMk cId="885328190" sldId="267"/>
            <ac:spMk id="2" creationId="{0FC01691-E44E-4D74-A03A-BB00CD3F77E3}"/>
          </ac:spMkLst>
        </pc:spChg>
        <pc:spChg chg="mod">
          <ac:chgData name="Ole Tom Wörden" userId="b063e15e-349a-4713-8321-9e593a9a2319" providerId="ADAL" clId="{404C9AE8-A62D-46DD-AE34-03281A7A5C54}" dt="2022-06-22T15:19:15.585" v="691" actId="790"/>
          <ac:spMkLst>
            <pc:docMk/>
            <pc:sldMk cId="885328190" sldId="267"/>
            <ac:spMk id="3" creationId="{C81B330D-ED45-4F0E-A780-1745DC9C91FE}"/>
          </ac:spMkLst>
        </pc:spChg>
        <pc:spChg chg="mod">
          <ac:chgData name="Ole Tom Wörden" userId="b063e15e-349a-4713-8321-9e593a9a2319" providerId="ADAL" clId="{404C9AE8-A62D-46DD-AE34-03281A7A5C54}" dt="2022-06-22T15:19:19.182" v="693" actId="20577"/>
          <ac:spMkLst>
            <pc:docMk/>
            <pc:sldMk cId="885328190" sldId="267"/>
            <ac:spMk id="14" creationId="{A7C6CF71-3180-41AF-B51E-54519F433229}"/>
          </ac:spMkLst>
        </pc:spChg>
        <pc:spChg chg="mod">
          <ac:chgData name="Ole Tom Wörden" userId="b063e15e-349a-4713-8321-9e593a9a2319" providerId="ADAL" clId="{404C9AE8-A62D-46DD-AE34-03281A7A5C54}" dt="2022-06-22T15:19:26.881" v="697" actId="20577"/>
          <ac:spMkLst>
            <pc:docMk/>
            <pc:sldMk cId="885328190" sldId="267"/>
            <ac:spMk id="37" creationId="{5B8EC262-2479-41F6-9FA1-401F76E9E460}"/>
          </ac:spMkLst>
        </pc:spChg>
        <pc:spChg chg="mod">
          <ac:chgData name="Ole Tom Wörden" userId="b063e15e-349a-4713-8321-9e593a9a2319" providerId="ADAL" clId="{404C9AE8-A62D-46DD-AE34-03281A7A5C54}" dt="2022-06-22T15:19:30.600" v="699" actId="20577"/>
          <ac:spMkLst>
            <pc:docMk/>
            <pc:sldMk cId="885328190" sldId="267"/>
            <ac:spMk id="38" creationId="{96CA2D00-AF96-46DF-BBB2-0E0120B02952}"/>
          </ac:spMkLst>
        </pc:spChg>
        <pc:spChg chg="mod">
          <ac:chgData name="Ole Tom Wörden" userId="b063e15e-349a-4713-8321-9e593a9a2319" providerId="ADAL" clId="{404C9AE8-A62D-46DD-AE34-03281A7A5C54}" dt="2022-06-22T15:19:24.038" v="695" actId="20577"/>
          <ac:spMkLst>
            <pc:docMk/>
            <pc:sldMk cId="885328190" sldId="267"/>
            <ac:spMk id="39" creationId="{DCD311F5-A929-4795-8368-DB7D2A31972A}"/>
          </ac:spMkLst>
        </pc:spChg>
      </pc:sldChg>
      <pc:sldChg chg="modSp mod">
        <pc:chgData name="Ole Tom Wörden" userId="b063e15e-349a-4713-8321-9e593a9a2319" providerId="ADAL" clId="{404C9AE8-A62D-46DD-AE34-03281A7A5C54}" dt="2022-06-24T06:17:19.746" v="1269" actId="20577"/>
        <pc:sldMkLst>
          <pc:docMk/>
          <pc:sldMk cId="1308005168" sldId="268"/>
        </pc:sldMkLst>
        <pc:spChg chg="mod">
          <ac:chgData name="Ole Tom Wörden" userId="b063e15e-349a-4713-8321-9e593a9a2319" providerId="ADAL" clId="{404C9AE8-A62D-46DD-AE34-03281A7A5C54}" dt="2022-06-22T16:28:38.274" v="928" actId="20577"/>
          <ac:spMkLst>
            <pc:docMk/>
            <pc:sldMk cId="1308005168" sldId="268"/>
            <ac:spMk id="6" creationId="{780E5DB3-15B8-4540-AF80-6FE80915F6FB}"/>
          </ac:spMkLst>
        </pc:spChg>
        <pc:spChg chg="mod">
          <ac:chgData name="Ole Tom Wörden" userId="b063e15e-349a-4713-8321-9e593a9a2319" providerId="ADAL" clId="{404C9AE8-A62D-46DD-AE34-03281A7A5C54}" dt="2022-06-22T16:28:47.531" v="930" actId="20577"/>
          <ac:spMkLst>
            <pc:docMk/>
            <pc:sldMk cId="1308005168" sldId="268"/>
            <ac:spMk id="9" creationId="{78993069-5872-4123-82EB-A81E4F5A99AA}"/>
          </ac:spMkLst>
        </pc:spChg>
        <pc:graphicFrameChg chg="mod">
          <ac:chgData name="Ole Tom Wörden" userId="b063e15e-349a-4713-8321-9e593a9a2319" providerId="ADAL" clId="{404C9AE8-A62D-46DD-AE34-03281A7A5C54}" dt="2022-06-24T06:17:19.746" v="1269" actId="20577"/>
          <ac:graphicFrameMkLst>
            <pc:docMk/>
            <pc:sldMk cId="1308005168" sldId="268"/>
            <ac:graphicFrameMk id="10" creationId="{FC5439CF-E59F-4C66-B3C1-231CD46427CB}"/>
          </ac:graphicFrameMkLst>
        </pc:graphicFrameChg>
        <pc:graphicFrameChg chg="mod">
          <ac:chgData name="Ole Tom Wörden" userId="b063e15e-349a-4713-8321-9e593a9a2319" providerId="ADAL" clId="{404C9AE8-A62D-46DD-AE34-03281A7A5C54}" dt="2022-06-22T15:32:36.479" v="789" actId="20577"/>
          <ac:graphicFrameMkLst>
            <pc:docMk/>
            <pc:sldMk cId="1308005168" sldId="268"/>
            <ac:graphicFrameMk id="11" creationId="{6A4AA267-B4DF-43DD-B781-7031B67E079E}"/>
          </ac:graphicFrameMkLst>
        </pc:graphicFrameChg>
      </pc:sldChg>
      <pc:sldChg chg="modSp mod">
        <pc:chgData name="Ole Tom Wörden" userId="b063e15e-349a-4713-8321-9e593a9a2319" providerId="ADAL" clId="{404C9AE8-A62D-46DD-AE34-03281A7A5C54}" dt="2022-06-22T13:57:05.955" v="186" actId="20577"/>
        <pc:sldMkLst>
          <pc:docMk/>
          <pc:sldMk cId="889949222" sldId="269"/>
        </pc:sldMkLst>
        <pc:spChg chg="mod">
          <ac:chgData name="Ole Tom Wörden" userId="b063e15e-349a-4713-8321-9e593a9a2319" providerId="ADAL" clId="{404C9AE8-A62D-46DD-AE34-03281A7A5C54}" dt="2022-06-22T13:57:05.955" v="186" actId="20577"/>
          <ac:spMkLst>
            <pc:docMk/>
            <pc:sldMk cId="889949222" sldId="269"/>
            <ac:spMk id="118" creationId="{C592CA90-4C47-4213-A063-56873AA67462}"/>
          </ac:spMkLst>
        </pc:spChg>
      </pc:sldChg>
      <pc:sldChg chg="modSp mod">
        <pc:chgData name="Ole Tom Wörden" userId="b063e15e-349a-4713-8321-9e593a9a2319" providerId="ADAL" clId="{404C9AE8-A62D-46DD-AE34-03281A7A5C54}" dt="2022-06-23T07:29:53.454" v="1234" actId="20577"/>
        <pc:sldMkLst>
          <pc:docMk/>
          <pc:sldMk cId="4018066419" sldId="270"/>
        </pc:sldMkLst>
        <pc:spChg chg="mod">
          <ac:chgData name="Ole Tom Wörden" userId="b063e15e-349a-4713-8321-9e593a9a2319" providerId="ADAL" clId="{404C9AE8-A62D-46DD-AE34-03281A7A5C54}" dt="2022-06-22T14:53:00.996" v="584" actId="20577"/>
          <ac:spMkLst>
            <pc:docMk/>
            <pc:sldMk cId="4018066419" sldId="270"/>
            <ac:spMk id="33" creationId="{9537D20A-4EDA-415D-B5DE-7B304D94C873}"/>
          </ac:spMkLst>
        </pc:spChg>
        <pc:graphicFrameChg chg="mod">
          <ac:chgData name="Ole Tom Wörden" userId="b063e15e-349a-4713-8321-9e593a9a2319" providerId="ADAL" clId="{404C9AE8-A62D-46DD-AE34-03281A7A5C54}" dt="2022-06-23T07:29:53.454" v="1234" actId="20577"/>
          <ac:graphicFrameMkLst>
            <pc:docMk/>
            <pc:sldMk cId="4018066419" sldId="270"/>
            <ac:graphicFrameMk id="41" creationId="{AFECE466-9D3C-4EB2-AF9B-B1E406F741C6}"/>
          </ac:graphicFrameMkLst>
        </pc:graphicFrameChg>
      </pc:sldChg>
      <pc:sldChg chg="modSp mod">
        <pc:chgData name="Ole Tom Wörden" userId="b063e15e-349a-4713-8321-9e593a9a2319" providerId="ADAL" clId="{404C9AE8-A62D-46DD-AE34-03281A7A5C54}" dt="2022-06-22T14:53:25.773" v="591" actId="20577"/>
        <pc:sldMkLst>
          <pc:docMk/>
          <pc:sldMk cId="2626563372" sldId="271"/>
        </pc:sldMkLst>
        <pc:spChg chg="mod">
          <ac:chgData name="Ole Tom Wörden" userId="b063e15e-349a-4713-8321-9e593a9a2319" providerId="ADAL" clId="{404C9AE8-A62D-46DD-AE34-03281A7A5C54}" dt="2022-06-22T13:59:33.864" v="279" actId="20577"/>
          <ac:spMkLst>
            <pc:docMk/>
            <pc:sldMk cId="2626563372" sldId="271"/>
            <ac:spMk id="7" creationId="{BA1A4488-2B08-46C9-962F-693102C28F4A}"/>
          </ac:spMkLst>
        </pc:spChg>
        <pc:spChg chg="mod">
          <ac:chgData name="Ole Tom Wörden" userId="b063e15e-349a-4713-8321-9e593a9a2319" providerId="ADAL" clId="{404C9AE8-A62D-46DD-AE34-03281A7A5C54}" dt="2022-06-22T14:53:25.773" v="591" actId="20577"/>
          <ac:spMkLst>
            <pc:docMk/>
            <pc:sldMk cId="2626563372" sldId="271"/>
            <ac:spMk id="10" creationId="{566E46F1-FCE1-493D-924F-AB3D78549EC4}"/>
          </ac:spMkLst>
        </pc:spChg>
        <pc:graphicFrameChg chg="mod">
          <ac:chgData name="Ole Tom Wörden" userId="b063e15e-349a-4713-8321-9e593a9a2319" providerId="ADAL" clId="{404C9AE8-A62D-46DD-AE34-03281A7A5C54}" dt="2022-06-22T14:41:46.498" v="515"/>
          <ac:graphicFrameMkLst>
            <pc:docMk/>
            <pc:sldMk cId="2626563372" sldId="271"/>
            <ac:graphicFrameMk id="11" creationId="{EDA53422-49F0-4535-B0F4-311FE2D01825}"/>
          </ac:graphicFrameMkLst>
        </pc:graphicFrameChg>
      </pc:sldChg>
      <pc:sldChg chg="modSp mod">
        <pc:chgData name="Ole Tom Wörden" userId="b063e15e-349a-4713-8321-9e593a9a2319" providerId="ADAL" clId="{404C9AE8-A62D-46DD-AE34-03281A7A5C54}" dt="2022-06-22T14:53:30.107" v="594" actId="20577"/>
        <pc:sldMkLst>
          <pc:docMk/>
          <pc:sldMk cId="697240344" sldId="272"/>
        </pc:sldMkLst>
        <pc:spChg chg="mod">
          <ac:chgData name="Ole Tom Wörden" userId="b063e15e-349a-4713-8321-9e593a9a2319" providerId="ADAL" clId="{404C9AE8-A62D-46DD-AE34-03281A7A5C54}" dt="2022-06-22T14:53:30.107" v="594" actId="20577"/>
          <ac:spMkLst>
            <pc:docMk/>
            <pc:sldMk cId="697240344" sldId="272"/>
            <ac:spMk id="10" creationId="{3B53C1CC-4688-46F1-B2EE-3D68F4184FBC}"/>
          </ac:spMkLst>
        </pc:spChg>
      </pc:sldChg>
      <pc:sldChg chg="modSp mod">
        <pc:chgData name="Ole Tom Wörden" userId="b063e15e-349a-4713-8321-9e593a9a2319" providerId="ADAL" clId="{404C9AE8-A62D-46DD-AE34-03281A7A5C54}" dt="2022-06-22T16:33:10.297" v="1071" actId="20577"/>
        <pc:sldMkLst>
          <pc:docMk/>
          <pc:sldMk cId="937567802" sldId="273"/>
        </pc:sldMkLst>
        <pc:spChg chg="mod">
          <ac:chgData name="Ole Tom Wörden" userId="b063e15e-349a-4713-8321-9e593a9a2319" providerId="ADAL" clId="{404C9AE8-A62D-46DD-AE34-03281A7A5C54}" dt="2022-06-22T16:32:46.005" v="1058" actId="20577"/>
          <ac:spMkLst>
            <pc:docMk/>
            <pc:sldMk cId="937567802" sldId="273"/>
            <ac:spMk id="10" creationId="{C3D2575C-C677-4F56-8057-D01484E17340}"/>
          </ac:spMkLst>
        </pc:spChg>
        <pc:spChg chg="mod">
          <ac:chgData name="Ole Tom Wörden" userId="b063e15e-349a-4713-8321-9e593a9a2319" providerId="ADAL" clId="{404C9AE8-A62D-46DD-AE34-03281A7A5C54}" dt="2022-06-22T15:31:18.296" v="779" actId="20577"/>
          <ac:spMkLst>
            <pc:docMk/>
            <pc:sldMk cId="937567802" sldId="273"/>
            <ac:spMk id="17" creationId="{B793D585-9A1F-4D5E-9F5F-9427D8780030}"/>
          </ac:spMkLst>
        </pc:spChg>
        <pc:spChg chg="mod">
          <ac:chgData name="Ole Tom Wörden" userId="b063e15e-349a-4713-8321-9e593a9a2319" providerId="ADAL" clId="{404C9AE8-A62D-46DD-AE34-03281A7A5C54}" dt="2022-06-22T16:33:10.297" v="1071" actId="20577"/>
          <ac:spMkLst>
            <pc:docMk/>
            <pc:sldMk cId="937567802" sldId="273"/>
            <ac:spMk id="22" creationId="{56D9F102-F246-47FE-B145-5AC2881AAF05}"/>
          </ac:spMkLst>
        </pc:spChg>
        <pc:spChg chg="mod">
          <ac:chgData name="Ole Tom Wörden" userId="b063e15e-349a-4713-8321-9e593a9a2319" providerId="ADAL" clId="{404C9AE8-A62D-46DD-AE34-03281A7A5C54}" dt="2022-06-22T16:31:28.310" v="1010" actId="20577"/>
          <ac:spMkLst>
            <pc:docMk/>
            <pc:sldMk cId="937567802" sldId="273"/>
            <ac:spMk id="37" creationId="{5B8EC262-2479-41F6-9FA1-401F76E9E460}"/>
          </ac:spMkLst>
        </pc:spChg>
      </pc:sldChg>
      <pc:sldChg chg="modSp mod">
        <pc:chgData name="Ole Tom Wörden" userId="b063e15e-349a-4713-8321-9e593a9a2319" providerId="ADAL" clId="{404C9AE8-A62D-46DD-AE34-03281A7A5C54}" dt="2022-06-22T15:29:52.551" v="759" actId="20577"/>
        <pc:sldMkLst>
          <pc:docMk/>
          <pc:sldMk cId="3224235693" sldId="274"/>
        </pc:sldMkLst>
        <pc:spChg chg="mod">
          <ac:chgData name="Ole Tom Wörden" userId="b063e15e-349a-4713-8321-9e593a9a2319" providerId="ADAL" clId="{404C9AE8-A62D-46DD-AE34-03281A7A5C54}" dt="2022-06-22T15:29:37.489" v="751" actId="790"/>
          <ac:spMkLst>
            <pc:docMk/>
            <pc:sldMk cId="3224235693" sldId="274"/>
            <ac:spMk id="2" creationId="{0FC01691-E44E-4D74-A03A-BB00CD3F77E3}"/>
          </ac:spMkLst>
        </pc:spChg>
        <pc:spChg chg="mod">
          <ac:chgData name="Ole Tom Wörden" userId="b063e15e-349a-4713-8321-9e593a9a2319" providerId="ADAL" clId="{404C9AE8-A62D-46DD-AE34-03281A7A5C54}" dt="2022-06-22T15:29:52.551" v="759" actId="20577"/>
          <ac:spMkLst>
            <pc:docMk/>
            <pc:sldMk cId="3224235693" sldId="274"/>
            <ac:spMk id="3" creationId="{9CC1F9B9-F05E-42DE-B040-BBBC585B1A30}"/>
          </ac:spMkLst>
        </pc:spChg>
        <pc:spChg chg="mod">
          <ac:chgData name="Ole Tom Wörden" userId="b063e15e-349a-4713-8321-9e593a9a2319" providerId="ADAL" clId="{404C9AE8-A62D-46DD-AE34-03281A7A5C54}" dt="2022-06-22T15:29:39.957" v="753" actId="20577"/>
          <ac:spMkLst>
            <pc:docMk/>
            <pc:sldMk cId="3224235693" sldId="274"/>
            <ac:spMk id="4" creationId="{F87B92FC-7AF4-45DC-97AE-B8677E5ED33D}"/>
          </ac:spMkLst>
        </pc:spChg>
        <pc:spChg chg="mod">
          <ac:chgData name="Ole Tom Wörden" userId="b063e15e-349a-4713-8321-9e593a9a2319" providerId="ADAL" clId="{404C9AE8-A62D-46DD-AE34-03281A7A5C54}" dt="2022-06-22T15:29:42.383" v="755" actId="20577"/>
          <ac:spMkLst>
            <pc:docMk/>
            <pc:sldMk cId="3224235693" sldId="274"/>
            <ac:spMk id="8" creationId="{06CAEB5E-720F-4B25-8256-DEDC39D91CA3}"/>
          </ac:spMkLst>
        </pc:spChg>
        <pc:spChg chg="mod">
          <ac:chgData name="Ole Tom Wörden" userId="b063e15e-349a-4713-8321-9e593a9a2319" providerId="ADAL" clId="{404C9AE8-A62D-46DD-AE34-03281A7A5C54}" dt="2022-06-22T15:29:37.489" v="751" actId="790"/>
          <ac:spMkLst>
            <pc:docMk/>
            <pc:sldMk cId="3224235693" sldId="274"/>
            <ac:spMk id="9" creationId="{4A15DA44-609B-49C7-BFE7-37194F420D9E}"/>
          </ac:spMkLst>
        </pc:spChg>
      </pc:sldChg>
      <pc:sldChg chg="modSp mod">
        <pc:chgData name="Ole Tom Wörden" userId="b063e15e-349a-4713-8321-9e593a9a2319" providerId="ADAL" clId="{404C9AE8-A62D-46DD-AE34-03281A7A5C54}" dt="2022-06-24T06:56:54.025" v="1449" actId="20577"/>
        <pc:sldMkLst>
          <pc:docMk/>
          <pc:sldMk cId="1038138935" sldId="276"/>
        </pc:sldMkLst>
        <pc:spChg chg="mod">
          <ac:chgData name="Ole Tom Wörden" userId="b063e15e-349a-4713-8321-9e593a9a2319" providerId="ADAL" clId="{404C9AE8-A62D-46DD-AE34-03281A7A5C54}" dt="2022-06-22T15:48:58.530" v="872" actId="790"/>
          <ac:spMkLst>
            <pc:docMk/>
            <pc:sldMk cId="1038138935" sldId="276"/>
            <ac:spMk id="2" creationId="{0FC01691-E44E-4D74-A03A-BB00CD3F77E3}"/>
          </ac:spMkLst>
        </pc:spChg>
        <pc:spChg chg="mod">
          <ac:chgData name="Ole Tom Wörden" userId="b063e15e-349a-4713-8321-9e593a9a2319" providerId="ADAL" clId="{404C9AE8-A62D-46DD-AE34-03281A7A5C54}" dt="2022-06-24T06:56:54.025" v="1449" actId="20577"/>
          <ac:spMkLst>
            <pc:docMk/>
            <pc:sldMk cId="1038138935" sldId="276"/>
            <ac:spMk id="11" creationId="{1BD827FD-4BE0-4F10-8F02-AB68AE9DFEBD}"/>
          </ac:spMkLst>
        </pc:spChg>
        <pc:spChg chg="mod">
          <ac:chgData name="Ole Tom Wörden" userId="b063e15e-349a-4713-8321-9e593a9a2319" providerId="ADAL" clId="{404C9AE8-A62D-46DD-AE34-03281A7A5C54}" dt="2022-06-22T15:26:15.910" v="745" actId="20577"/>
          <ac:spMkLst>
            <pc:docMk/>
            <pc:sldMk cId="1038138935" sldId="276"/>
            <ac:spMk id="12" creationId="{E6F63A4A-5FDB-43F5-A7EA-A9666287443B}"/>
          </ac:spMkLst>
        </pc:spChg>
        <pc:spChg chg="mod">
          <ac:chgData name="Ole Tom Wörden" userId="b063e15e-349a-4713-8321-9e593a9a2319" providerId="ADAL" clId="{404C9AE8-A62D-46DD-AE34-03281A7A5C54}" dt="2022-06-22T16:34:27.551" v="1117" actId="20577"/>
          <ac:spMkLst>
            <pc:docMk/>
            <pc:sldMk cId="1038138935" sldId="276"/>
            <ac:spMk id="15" creationId="{FE3BD3B5-0888-4C10-A980-5F853461A718}"/>
          </ac:spMkLst>
        </pc:spChg>
        <pc:spChg chg="mod">
          <ac:chgData name="Ole Tom Wörden" userId="b063e15e-349a-4713-8321-9e593a9a2319" providerId="ADAL" clId="{404C9AE8-A62D-46DD-AE34-03281A7A5C54}" dt="2022-06-22T15:26:09.989" v="741" actId="790"/>
          <ac:spMkLst>
            <pc:docMk/>
            <pc:sldMk cId="1038138935" sldId="276"/>
            <ac:spMk id="16" creationId="{23A242F2-CE38-4AE5-B6E4-82DD861A4D89}"/>
          </ac:spMkLst>
        </pc:spChg>
      </pc:sldChg>
      <pc:sldChg chg="modSp mod">
        <pc:chgData name="Ole Tom Wörden" userId="b063e15e-349a-4713-8321-9e593a9a2319" providerId="ADAL" clId="{404C9AE8-A62D-46DD-AE34-03281A7A5C54}" dt="2022-06-24T06:38:23.709" v="1333" actId="20577"/>
        <pc:sldMkLst>
          <pc:docMk/>
          <pc:sldMk cId="2152973693" sldId="279"/>
        </pc:sldMkLst>
        <pc:spChg chg="mod">
          <ac:chgData name="Ole Tom Wörden" userId="b063e15e-349a-4713-8321-9e593a9a2319" providerId="ADAL" clId="{404C9AE8-A62D-46DD-AE34-03281A7A5C54}" dt="2022-06-22T15:26:30.278" v="748" actId="790"/>
          <ac:spMkLst>
            <pc:docMk/>
            <pc:sldMk cId="2152973693" sldId="279"/>
            <ac:spMk id="2" creationId="{0FC01691-E44E-4D74-A03A-BB00CD3F77E3}"/>
          </ac:spMkLst>
        </pc:spChg>
        <pc:spChg chg="mod">
          <ac:chgData name="Ole Tom Wörden" userId="b063e15e-349a-4713-8321-9e593a9a2319" providerId="ADAL" clId="{404C9AE8-A62D-46DD-AE34-03281A7A5C54}" dt="2022-06-22T15:33:30.697" v="845" actId="20577"/>
          <ac:spMkLst>
            <pc:docMk/>
            <pc:sldMk cId="2152973693" sldId="279"/>
            <ac:spMk id="6" creationId="{F8AF0E8E-E745-453B-B783-B4839A1F3975}"/>
          </ac:spMkLst>
        </pc:spChg>
        <pc:spChg chg="mod">
          <ac:chgData name="Ole Tom Wörden" userId="b063e15e-349a-4713-8321-9e593a9a2319" providerId="ADAL" clId="{404C9AE8-A62D-46DD-AE34-03281A7A5C54}" dt="2022-06-24T06:38:23.709" v="1333" actId="20577"/>
          <ac:spMkLst>
            <pc:docMk/>
            <pc:sldMk cId="2152973693" sldId="279"/>
            <ac:spMk id="7" creationId="{0FAA925F-CEDE-4E84-A00F-1FE43251897E}"/>
          </ac:spMkLst>
        </pc:spChg>
        <pc:spChg chg="mod">
          <ac:chgData name="Ole Tom Wörden" userId="b063e15e-349a-4713-8321-9e593a9a2319" providerId="ADAL" clId="{404C9AE8-A62D-46DD-AE34-03281A7A5C54}" dt="2022-06-24T06:36:05.733" v="1283" actId="20577"/>
          <ac:spMkLst>
            <pc:docMk/>
            <pc:sldMk cId="2152973693" sldId="279"/>
            <ac:spMk id="18" creationId="{F9D684AA-450A-4CEB-BD38-9BFDAA553354}"/>
          </ac:spMkLst>
        </pc:spChg>
        <pc:spChg chg="mod">
          <ac:chgData name="Ole Tom Wörden" userId="b063e15e-349a-4713-8321-9e593a9a2319" providerId="ADAL" clId="{404C9AE8-A62D-46DD-AE34-03281A7A5C54}" dt="2022-06-22T15:26:30.278" v="748" actId="790"/>
          <ac:spMkLst>
            <pc:docMk/>
            <pc:sldMk cId="2152973693" sldId="279"/>
            <ac:spMk id="19" creationId="{CA857E71-DB26-4E3B-9B7D-AAFED82EFAF4}"/>
          </ac:spMkLst>
        </pc:spChg>
      </pc:sldChg>
      <pc:sldChg chg="modSp mod">
        <pc:chgData name="Ole Tom Wörden" userId="b063e15e-349a-4713-8321-9e593a9a2319" providerId="ADAL" clId="{404C9AE8-A62D-46DD-AE34-03281A7A5C54}" dt="2022-06-22T15:08:16.326" v="648" actId="20577"/>
        <pc:sldMkLst>
          <pc:docMk/>
          <pc:sldMk cId="2704835513" sldId="280"/>
        </pc:sldMkLst>
        <pc:spChg chg="mod">
          <ac:chgData name="Ole Tom Wörden" userId="b063e15e-349a-4713-8321-9e593a9a2319" providerId="ADAL" clId="{404C9AE8-A62D-46DD-AE34-03281A7A5C54}" dt="2022-06-22T15:04:43.209" v="632" actId="790"/>
          <ac:spMkLst>
            <pc:docMk/>
            <pc:sldMk cId="2704835513" sldId="280"/>
            <ac:spMk id="2" creationId="{0FC01691-E44E-4D74-A03A-BB00CD3F77E3}"/>
          </ac:spMkLst>
        </pc:spChg>
        <pc:spChg chg="mod">
          <ac:chgData name="Ole Tom Wörden" userId="b063e15e-349a-4713-8321-9e593a9a2319" providerId="ADAL" clId="{404C9AE8-A62D-46DD-AE34-03281A7A5C54}" dt="2022-06-22T15:05:01.961" v="641" actId="20577"/>
          <ac:spMkLst>
            <pc:docMk/>
            <pc:sldMk cId="2704835513" sldId="280"/>
            <ac:spMk id="3" creationId="{83349286-6156-4E15-BEBB-1BE0EEC674A9}"/>
          </ac:spMkLst>
        </pc:spChg>
        <pc:spChg chg="mod">
          <ac:chgData name="Ole Tom Wörden" userId="b063e15e-349a-4713-8321-9e593a9a2319" providerId="ADAL" clId="{404C9AE8-A62D-46DD-AE34-03281A7A5C54}" dt="2022-06-22T15:04:43.209" v="632" actId="790"/>
          <ac:spMkLst>
            <pc:docMk/>
            <pc:sldMk cId="2704835513" sldId="280"/>
            <ac:spMk id="5" creationId="{7F52137D-599F-47CB-8C91-E18B91CEFB52}"/>
          </ac:spMkLst>
        </pc:spChg>
        <pc:spChg chg="mod">
          <ac:chgData name="Ole Tom Wörden" userId="b063e15e-349a-4713-8321-9e593a9a2319" providerId="ADAL" clId="{404C9AE8-A62D-46DD-AE34-03281A7A5C54}" dt="2022-06-22T15:05:12.707" v="645" actId="20577"/>
          <ac:spMkLst>
            <pc:docMk/>
            <pc:sldMk cId="2704835513" sldId="280"/>
            <ac:spMk id="6" creationId="{5CAC4921-7123-418D-BF6C-1AC9D15E3157}"/>
          </ac:spMkLst>
        </pc:spChg>
        <pc:spChg chg="mod">
          <ac:chgData name="Ole Tom Wörden" userId="b063e15e-349a-4713-8321-9e593a9a2319" providerId="ADAL" clId="{404C9AE8-A62D-46DD-AE34-03281A7A5C54}" dt="2022-06-22T15:08:16.326" v="648" actId="20577"/>
          <ac:spMkLst>
            <pc:docMk/>
            <pc:sldMk cId="2704835513" sldId="280"/>
            <ac:spMk id="40" creationId="{BE7675D4-3F07-49BF-8741-BC2C409E0C5E}"/>
          </ac:spMkLst>
        </pc:spChg>
      </pc:sldChg>
      <pc:sldChg chg="modSp mod">
        <pc:chgData name="Ole Tom Wörden" userId="b063e15e-349a-4713-8321-9e593a9a2319" providerId="ADAL" clId="{404C9AE8-A62D-46DD-AE34-03281A7A5C54}" dt="2022-06-22T15:33:11.008" v="827" actId="20577"/>
        <pc:sldMkLst>
          <pc:docMk/>
          <pc:sldMk cId="1683687253" sldId="282"/>
        </pc:sldMkLst>
        <pc:spChg chg="mod">
          <ac:chgData name="Ole Tom Wörden" userId="b063e15e-349a-4713-8321-9e593a9a2319" providerId="ADAL" clId="{404C9AE8-A62D-46DD-AE34-03281A7A5C54}" dt="2022-06-22T15:32:44.094" v="797" actId="20577"/>
          <ac:spMkLst>
            <pc:docMk/>
            <pc:sldMk cId="1683687253" sldId="282"/>
            <ac:spMk id="2" creationId="{0FC01691-E44E-4D74-A03A-BB00CD3F77E3}"/>
          </ac:spMkLst>
        </pc:spChg>
        <pc:spChg chg="mod">
          <ac:chgData name="Ole Tom Wörden" userId="b063e15e-349a-4713-8321-9e593a9a2319" providerId="ADAL" clId="{404C9AE8-A62D-46DD-AE34-03281A7A5C54}" dt="2022-06-22T15:33:11.008" v="827" actId="20577"/>
          <ac:spMkLst>
            <pc:docMk/>
            <pc:sldMk cId="1683687253" sldId="282"/>
            <ac:spMk id="6" creationId="{52690B24-E809-4386-A193-7EED8C3072AC}"/>
          </ac:spMkLst>
        </pc:spChg>
        <pc:spChg chg="mod">
          <ac:chgData name="Ole Tom Wörden" userId="b063e15e-349a-4713-8321-9e593a9a2319" providerId="ADAL" clId="{404C9AE8-A62D-46DD-AE34-03281A7A5C54}" dt="2022-06-22T15:33:03.294" v="819" actId="20577"/>
          <ac:spMkLst>
            <pc:docMk/>
            <pc:sldMk cId="1683687253" sldId="282"/>
            <ac:spMk id="7" creationId="{5216F6A9-5828-489D-99D8-BD795CA3704B}"/>
          </ac:spMkLst>
        </pc:spChg>
        <pc:spChg chg="mod">
          <ac:chgData name="Ole Tom Wörden" userId="b063e15e-349a-4713-8321-9e593a9a2319" providerId="ADAL" clId="{404C9AE8-A62D-46DD-AE34-03281A7A5C54}" dt="2022-06-22T15:24:35.311" v="730" actId="790"/>
          <ac:spMkLst>
            <pc:docMk/>
            <pc:sldMk cId="1683687253" sldId="282"/>
            <ac:spMk id="8" creationId="{AE5BD605-6158-4F70-BE01-5EB0D8DD56EF}"/>
          </ac:spMkLst>
        </pc:spChg>
        <pc:spChg chg="mod">
          <ac:chgData name="Ole Tom Wörden" userId="b063e15e-349a-4713-8321-9e593a9a2319" providerId="ADAL" clId="{404C9AE8-A62D-46DD-AE34-03281A7A5C54}" dt="2022-06-22T15:24:35.311" v="730" actId="790"/>
          <ac:spMkLst>
            <pc:docMk/>
            <pc:sldMk cId="1683687253" sldId="282"/>
            <ac:spMk id="9" creationId="{5E18544B-CFF8-4B61-8312-0E0803BB96F5}"/>
          </ac:spMkLst>
        </pc:spChg>
      </pc:sldChg>
      <pc:sldChg chg="modSp mod">
        <pc:chgData name="Ole Tom Wörden" userId="b063e15e-349a-4713-8321-9e593a9a2319" providerId="ADAL" clId="{404C9AE8-A62D-46DD-AE34-03281A7A5C54}" dt="2022-06-22T15:33:22.024" v="837" actId="20577"/>
        <pc:sldMkLst>
          <pc:docMk/>
          <pc:sldMk cId="3111877266" sldId="283"/>
        </pc:sldMkLst>
        <pc:spChg chg="mod">
          <ac:chgData name="Ole Tom Wörden" userId="b063e15e-349a-4713-8321-9e593a9a2319" providerId="ADAL" clId="{404C9AE8-A62D-46DD-AE34-03281A7A5C54}" dt="2022-06-22T15:33:22.024" v="837" actId="20577"/>
          <ac:spMkLst>
            <pc:docMk/>
            <pc:sldMk cId="3111877266" sldId="283"/>
            <ac:spMk id="13" creationId="{144EA611-CB09-476E-8950-5EFA1EAB4C66}"/>
          </ac:spMkLst>
        </pc:spChg>
        <pc:graphicFrameChg chg="mod">
          <ac:chgData name="Ole Tom Wörden" userId="b063e15e-349a-4713-8321-9e593a9a2319" providerId="ADAL" clId="{404C9AE8-A62D-46DD-AE34-03281A7A5C54}" dt="2022-06-22T14:42:38.591" v="526" actId="20577"/>
          <ac:graphicFrameMkLst>
            <pc:docMk/>
            <pc:sldMk cId="3111877266" sldId="283"/>
            <ac:graphicFrameMk id="14" creationId="{6ED18F27-3194-471A-9C0F-C22BC7613457}"/>
          </ac:graphicFrameMkLst>
        </pc:graphicFrameChg>
      </pc:sldChg>
      <pc:sldChg chg="modSp mod">
        <pc:chgData name="Ole Tom Wörden" userId="b063e15e-349a-4713-8321-9e593a9a2319" providerId="ADAL" clId="{404C9AE8-A62D-46DD-AE34-03281A7A5C54}" dt="2022-06-23T07:06:19.118" v="1167" actId="20577"/>
        <pc:sldMkLst>
          <pc:docMk/>
          <pc:sldMk cId="967105444" sldId="300"/>
        </pc:sldMkLst>
        <pc:spChg chg="mod">
          <ac:chgData name="Ole Tom Wörden" userId="b063e15e-349a-4713-8321-9e593a9a2319" providerId="ADAL" clId="{404C9AE8-A62D-46DD-AE34-03281A7A5C54}" dt="2022-06-22T14:52:35.178" v="568" actId="20577"/>
          <ac:spMkLst>
            <pc:docMk/>
            <pc:sldMk cId="967105444" sldId="300"/>
            <ac:spMk id="3" creationId="{15DBD704-7B2B-4570-984C-4775BD6CA295}"/>
          </ac:spMkLst>
        </pc:spChg>
        <pc:spChg chg="mod">
          <ac:chgData name="Ole Tom Wörden" userId="b063e15e-349a-4713-8321-9e593a9a2319" providerId="ADAL" clId="{404C9AE8-A62D-46DD-AE34-03281A7A5C54}" dt="2022-06-23T07:06:19.118" v="1167" actId="20577"/>
          <ac:spMkLst>
            <pc:docMk/>
            <pc:sldMk cId="967105444" sldId="300"/>
            <ac:spMk id="37" creationId="{5B8EC262-2479-41F6-9FA1-401F76E9E460}"/>
          </ac:spMkLst>
        </pc:spChg>
        <pc:spChg chg="mod">
          <ac:chgData name="Ole Tom Wörden" userId="b063e15e-349a-4713-8321-9e593a9a2319" providerId="ADAL" clId="{404C9AE8-A62D-46DD-AE34-03281A7A5C54}" dt="2022-06-22T14:52:37.449" v="570" actId="20577"/>
          <ac:spMkLst>
            <pc:docMk/>
            <pc:sldMk cId="967105444" sldId="300"/>
            <ac:spMk id="39" creationId="{DCD311F5-A929-4795-8368-DB7D2A31972A}"/>
          </ac:spMkLst>
        </pc:spChg>
      </pc:sldChg>
      <pc:sldChg chg="modSp mod">
        <pc:chgData name="Ole Tom Wörden" userId="b063e15e-349a-4713-8321-9e593a9a2319" providerId="ADAL" clId="{404C9AE8-A62D-46DD-AE34-03281A7A5C54}" dt="2022-06-22T14:52:55.983" v="581" actId="20577"/>
        <pc:sldMkLst>
          <pc:docMk/>
          <pc:sldMk cId="289801664" sldId="304"/>
        </pc:sldMkLst>
        <pc:spChg chg="mod">
          <ac:chgData name="Ole Tom Wörden" userId="b063e15e-349a-4713-8321-9e593a9a2319" providerId="ADAL" clId="{404C9AE8-A62D-46DD-AE34-03281A7A5C54}" dt="2022-06-22T14:52:53.695" v="580" actId="20577"/>
          <ac:spMkLst>
            <pc:docMk/>
            <pc:sldMk cId="289801664" sldId="304"/>
            <ac:spMk id="3" creationId="{13D9B235-4854-4CD9-871F-07EC8105D3AE}"/>
          </ac:spMkLst>
        </pc:spChg>
        <pc:spChg chg="mod">
          <ac:chgData name="Ole Tom Wörden" userId="b063e15e-349a-4713-8321-9e593a9a2319" providerId="ADAL" clId="{404C9AE8-A62D-46DD-AE34-03281A7A5C54}" dt="2022-06-22T14:52:51.384" v="578" actId="20577"/>
          <ac:spMkLst>
            <pc:docMk/>
            <pc:sldMk cId="289801664" sldId="304"/>
            <ac:spMk id="12" creationId="{EDC47D22-D1E5-45EA-9020-FA0F7A315B5C}"/>
          </ac:spMkLst>
        </pc:spChg>
        <pc:spChg chg="mod">
          <ac:chgData name="Ole Tom Wörden" userId="b063e15e-349a-4713-8321-9e593a9a2319" providerId="ADAL" clId="{404C9AE8-A62D-46DD-AE34-03281A7A5C54}" dt="2022-06-22T14:52:55.983" v="581" actId="20577"/>
          <ac:spMkLst>
            <pc:docMk/>
            <pc:sldMk cId="289801664" sldId="304"/>
            <ac:spMk id="14" creationId="{36B379E2-B44F-4EEB-ABEF-692FC5DC2DAA}"/>
          </ac:spMkLst>
        </pc:spChg>
      </pc:sldChg>
      <pc:sldChg chg="modSp mod">
        <pc:chgData name="Ole Tom Wörden" userId="b063e15e-349a-4713-8321-9e593a9a2319" providerId="ADAL" clId="{404C9AE8-A62D-46DD-AE34-03281A7A5C54}" dt="2022-06-24T06:33:12.038" v="1281" actId="20577"/>
        <pc:sldMkLst>
          <pc:docMk/>
          <pc:sldMk cId="1030074992" sldId="307"/>
        </pc:sldMkLst>
        <pc:spChg chg="mod">
          <ac:chgData name="Ole Tom Wörden" userId="b063e15e-349a-4713-8321-9e593a9a2319" providerId="ADAL" clId="{404C9AE8-A62D-46DD-AE34-03281A7A5C54}" dt="2022-06-22T14:52:44.703" v="574" actId="20577"/>
          <ac:spMkLst>
            <pc:docMk/>
            <pc:sldMk cId="1030074992" sldId="307"/>
            <ac:spMk id="2" creationId="{51AB5DB9-F3D8-4AB7-AA32-1057094BE7DC}"/>
          </ac:spMkLst>
        </pc:spChg>
        <pc:spChg chg="mod">
          <ac:chgData name="Ole Tom Wörden" userId="b063e15e-349a-4713-8321-9e593a9a2319" providerId="ADAL" clId="{404C9AE8-A62D-46DD-AE34-03281A7A5C54}" dt="2022-06-22T16:36:08.170" v="1132" actId="20577"/>
          <ac:spMkLst>
            <pc:docMk/>
            <pc:sldMk cId="1030074992" sldId="307"/>
            <ac:spMk id="17" creationId="{35994107-773B-4B59-B5DE-4F49C24EC413}"/>
          </ac:spMkLst>
        </pc:spChg>
        <pc:spChg chg="mod">
          <ac:chgData name="Ole Tom Wörden" userId="b063e15e-349a-4713-8321-9e593a9a2319" providerId="ADAL" clId="{404C9AE8-A62D-46DD-AE34-03281A7A5C54}" dt="2022-06-24T06:33:12.038" v="1281" actId="20577"/>
          <ac:spMkLst>
            <pc:docMk/>
            <pc:sldMk cId="1030074992" sldId="307"/>
            <ac:spMk id="19" creationId="{7EBE2443-65DF-4E77-A97A-2951E07E228A}"/>
          </ac:spMkLst>
        </pc:spChg>
      </pc:sldChg>
      <pc:sldChg chg="modSp mod">
        <pc:chgData name="Ole Tom Wörden" userId="b063e15e-349a-4713-8321-9e593a9a2319" providerId="ADAL" clId="{404C9AE8-A62D-46DD-AE34-03281A7A5C54}" dt="2022-06-22T15:21:18.344" v="724" actId="20577"/>
        <pc:sldMkLst>
          <pc:docMk/>
          <pc:sldMk cId="4046926834" sldId="311"/>
        </pc:sldMkLst>
        <pc:spChg chg="mod">
          <ac:chgData name="Ole Tom Wörden" userId="b063e15e-349a-4713-8321-9e593a9a2319" providerId="ADAL" clId="{404C9AE8-A62D-46DD-AE34-03281A7A5C54}" dt="2022-06-22T15:21:09.914" v="718" actId="790"/>
          <ac:spMkLst>
            <pc:docMk/>
            <pc:sldMk cId="4046926834" sldId="311"/>
            <ac:spMk id="2" creationId="{0FC01691-E44E-4D74-A03A-BB00CD3F77E3}"/>
          </ac:spMkLst>
        </pc:spChg>
        <pc:spChg chg="mod">
          <ac:chgData name="Ole Tom Wörden" userId="b063e15e-349a-4713-8321-9e593a9a2319" providerId="ADAL" clId="{404C9AE8-A62D-46DD-AE34-03281A7A5C54}" dt="2022-06-22T15:21:18.344" v="724" actId="20577"/>
          <ac:spMkLst>
            <pc:docMk/>
            <pc:sldMk cId="4046926834" sldId="311"/>
            <ac:spMk id="3" creationId="{55128CBC-D5DA-4C64-9E75-6CDAE5A8C535}"/>
          </ac:spMkLst>
        </pc:spChg>
        <pc:spChg chg="mod">
          <ac:chgData name="Ole Tom Wörden" userId="b063e15e-349a-4713-8321-9e593a9a2319" providerId="ADAL" clId="{404C9AE8-A62D-46DD-AE34-03281A7A5C54}" dt="2022-06-22T15:21:09.914" v="718" actId="790"/>
          <ac:spMkLst>
            <pc:docMk/>
            <pc:sldMk cId="4046926834" sldId="311"/>
            <ac:spMk id="8" creationId="{207E0588-A74A-485E-B9F3-D3FA90549A2E}"/>
          </ac:spMkLst>
        </pc:spChg>
        <pc:spChg chg="mod">
          <ac:chgData name="Ole Tom Wörden" userId="b063e15e-349a-4713-8321-9e593a9a2319" providerId="ADAL" clId="{404C9AE8-A62D-46DD-AE34-03281A7A5C54}" dt="2022-06-22T15:21:14.424" v="720" actId="20577"/>
          <ac:spMkLst>
            <pc:docMk/>
            <pc:sldMk cId="4046926834" sldId="311"/>
            <ac:spMk id="37" creationId="{5B8EC262-2479-41F6-9FA1-401F76E9E460}"/>
          </ac:spMkLst>
        </pc:spChg>
        <pc:spChg chg="mod">
          <ac:chgData name="Ole Tom Wörden" userId="b063e15e-349a-4713-8321-9e593a9a2319" providerId="ADAL" clId="{404C9AE8-A62D-46DD-AE34-03281A7A5C54}" dt="2022-06-22T15:21:16.380" v="722" actId="20577"/>
          <ac:spMkLst>
            <pc:docMk/>
            <pc:sldMk cId="4046926834" sldId="311"/>
            <ac:spMk id="39" creationId="{DCD311F5-A929-4795-8368-DB7D2A31972A}"/>
          </ac:spMkLst>
        </pc:spChg>
      </pc:sldChg>
      <pc:sldChg chg="modSp mod">
        <pc:chgData name="Ole Tom Wörden" userId="b063e15e-349a-4713-8321-9e593a9a2319" providerId="ADAL" clId="{404C9AE8-A62D-46DD-AE34-03281A7A5C54}" dt="2022-06-24T06:23:00.063" v="1270" actId="20577"/>
        <pc:sldMkLst>
          <pc:docMk/>
          <pc:sldMk cId="2305381252" sldId="313"/>
        </pc:sldMkLst>
        <pc:spChg chg="mod">
          <ac:chgData name="Ole Tom Wörden" userId="b063e15e-349a-4713-8321-9e593a9a2319" providerId="ADAL" clId="{404C9AE8-A62D-46DD-AE34-03281A7A5C54}" dt="2022-06-22T15:20:46.011" v="712" actId="790"/>
          <ac:spMkLst>
            <pc:docMk/>
            <pc:sldMk cId="2305381252" sldId="313"/>
            <ac:spMk id="2" creationId="{0FC01691-E44E-4D74-A03A-BB00CD3F77E3}"/>
          </ac:spMkLst>
        </pc:spChg>
        <pc:spChg chg="mod">
          <ac:chgData name="Ole Tom Wörden" userId="b063e15e-349a-4713-8321-9e593a9a2319" providerId="ADAL" clId="{404C9AE8-A62D-46DD-AE34-03281A7A5C54}" dt="2022-06-22T15:20:55.735" v="715" actId="20577"/>
          <ac:spMkLst>
            <pc:docMk/>
            <pc:sldMk cId="2305381252" sldId="313"/>
            <ac:spMk id="3" creationId="{8E3DC885-4D31-4C18-BBA2-5338FAED6CFD}"/>
          </ac:spMkLst>
        </pc:spChg>
        <pc:spChg chg="mod">
          <ac:chgData name="Ole Tom Wörden" userId="b063e15e-349a-4713-8321-9e593a9a2319" providerId="ADAL" clId="{404C9AE8-A62D-46DD-AE34-03281A7A5C54}" dt="2022-06-22T15:20:46.011" v="712" actId="790"/>
          <ac:spMkLst>
            <pc:docMk/>
            <pc:sldMk cId="2305381252" sldId="313"/>
            <ac:spMk id="37" creationId="{5B8EC262-2479-41F6-9FA1-401F76E9E460}"/>
          </ac:spMkLst>
        </pc:spChg>
        <pc:spChg chg="mod">
          <ac:chgData name="Ole Tom Wörden" userId="b063e15e-349a-4713-8321-9e593a9a2319" providerId="ADAL" clId="{404C9AE8-A62D-46DD-AE34-03281A7A5C54}" dt="2022-06-22T15:20:46.011" v="712" actId="790"/>
          <ac:spMkLst>
            <pc:docMk/>
            <pc:sldMk cId="2305381252" sldId="313"/>
            <ac:spMk id="38" creationId="{96CA2D00-AF96-46DF-BBB2-0E0120B02952}"/>
          </ac:spMkLst>
        </pc:spChg>
        <pc:spChg chg="mod">
          <ac:chgData name="Ole Tom Wörden" userId="b063e15e-349a-4713-8321-9e593a9a2319" providerId="ADAL" clId="{404C9AE8-A62D-46DD-AE34-03281A7A5C54}" dt="2022-06-24T06:23:00.063" v="1270" actId="20577"/>
          <ac:spMkLst>
            <pc:docMk/>
            <pc:sldMk cId="2305381252" sldId="313"/>
            <ac:spMk id="39" creationId="{DCD311F5-A929-4795-8368-DB7D2A31972A}"/>
          </ac:spMkLst>
        </pc:spChg>
      </pc:sldChg>
      <pc:sldChg chg="modSp mod">
        <pc:chgData name="Ole Tom Wörden" userId="b063e15e-349a-4713-8321-9e593a9a2319" providerId="ADAL" clId="{404C9AE8-A62D-46DD-AE34-03281A7A5C54}" dt="2022-06-22T15:51:19.267" v="908" actId="20577"/>
        <pc:sldMkLst>
          <pc:docMk/>
          <pc:sldMk cId="3009873900" sldId="315"/>
        </pc:sldMkLst>
        <pc:spChg chg="mod">
          <ac:chgData name="Ole Tom Wörden" userId="b063e15e-349a-4713-8321-9e593a9a2319" providerId="ADAL" clId="{404C9AE8-A62D-46DD-AE34-03281A7A5C54}" dt="2022-06-22T15:51:19.267" v="908" actId="20577"/>
          <ac:spMkLst>
            <pc:docMk/>
            <pc:sldMk cId="3009873900" sldId="315"/>
            <ac:spMk id="2" creationId="{0FC01691-E44E-4D74-A03A-BB00CD3F77E3}"/>
          </ac:spMkLst>
        </pc:spChg>
        <pc:spChg chg="mod">
          <ac:chgData name="Ole Tom Wörden" userId="b063e15e-349a-4713-8321-9e593a9a2319" providerId="ADAL" clId="{404C9AE8-A62D-46DD-AE34-03281A7A5C54}" dt="2022-06-22T15:17:02.566" v="684" actId="790"/>
          <ac:spMkLst>
            <pc:docMk/>
            <pc:sldMk cId="3009873900" sldId="315"/>
            <ac:spMk id="8" creationId="{FDAFF894-73FC-44F2-8FB2-72BA425F6836}"/>
          </ac:spMkLst>
        </pc:spChg>
        <pc:spChg chg="mod">
          <ac:chgData name="Ole Tom Wörden" userId="b063e15e-349a-4713-8321-9e593a9a2319" providerId="ADAL" clId="{404C9AE8-A62D-46DD-AE34-03281A7A5C54}" dt="2022-06-22T15:17:05.344" v="686" actId="20577"/>
          <ac:spMkLst>
            <pc:docMk/>
            <pc:sldMk cId="3009873900" sldId="315"/>
            <ac:spMk id="39" creationId="{DCD311F5-A929-4795-8368-DB7D2A31972A}"/>
          </ac:spMkLst>
        </pc:spChg>
        <pc:spChg chg="mod">
          <ac:chgData name="Ole Tom Wörden" userId="b063e15e-349a-4713-8321-9e593a9a2319" providerId="ADAL" clId="{404C9AE8-A62D-46DD-AE34-03281A7A5C54}" dt="2022-06-22T15:17:07.592" v="688" actId="20577"/>
          <ac:spMkLst>
            <pc:docMk/>
            <pc:sldMk cId="3009873900" sldId="315"/>
            <ac:spMk id="44" creationId="{F79CB9E1-42A5-4601-A538-3E4F8E5CC852}"/>
          </ac:spMkLst>
        </pc:spChg>
        <pc:spChg chg="mod">
          <ac:chgData name="Ole Tom Wörden" userId="b063e15e-349a-4713-8321-9e593a9a2319" providerId="ADAL" clId="{404C9AE8-A62D-46DD-AE34-03281A7A5C54}" dt="2022-06-22T15:17:02.566" v="684" actId="790"/>
          <ac:spMkLst>
            <pc:docMk/>
            <pc:sldMk cId="3009873900" sldId="315"/>
            <ac:spMk id="56" creationId="{0AF41A02-E008-4F34-9C91-C1BF159EA9C8}"/>
          </ac:spMkLst>
        </pc:spChg>
        <pc:spChg chg="mod">
          <ac:chgData name="Ole Tom Wörden" userId="b063e15e-349a-4713-8321-9e593a9a2319" providerId="ADAL" clId="{404C9AE8-A62D-46DD-AE34-03281A7A5C54}" dt="2022-06-22T15:17:10.190" v="690" actId="20577"/>
          <ac:spMkLst>
            <pc:docMk/>
            <pc:sldMk cId="3009873900" sldId="315"/>
            <ac:spMk id="57" creationId="{A5FDDCB3-53C8-489C-BD27-63E9693AF2E1}"/>
          </ac:spMkLst>
        </pc:spChg>
      </pc:sldChg>
      <pc:sldChg chg="modSp mod">
        <pc:chgData name="Ole Tom Wörden" userId="b063e15e-349a-4713-8321-9e593a9a2319" providerId="ADAL" clId="{404C9AE8-A62D-46DD-AE34-03281A7A5C54}" dt="2022-06-22T15:16:08.395" v="682" actId="20577"/>
        <pc:sldMkLst>
          <pc:docMk/>
          <pc:sldMk cId="2117983007" sldId="316"/>
        </pc:sldMkLst>
        <pc:spChg chg="mod">
          <ac:chgData name="Ole Tom Wörden" userId="b063e15e-349a-4713-8321-9e593a9a2319" providerId="ADAL" clId="{404C9AE8-A62D-46DD-AE34-03281A7A5C54}" dt="2022-06-22T15:15:59.455" v="676" actId="790"/>
          <ac:spMkLst>
            <pc:docMk/>
            <pc:sldMk cId="2117983007" sldId="316"/>
            <ac:spMk id="2" creationId="{0FC01691-E44E-4D74-A03A-BB00CD3F77E3}"/>
          </ac:spMkLst>
        </pc:spChg>
        <pc:spChg chg="mod">
          <ac:chgData name="Ole Tom Wörden" userId="b063e15e-349a-4713-8321-9e593a9a2319" providerId="ADAL" clId="{404C9AE8-A62D-46DD-AE34-03281A7A5C54}" dt="2022-06-22T15:16:05.075" v="680" actId="20577"/>
          <ac:spMkLst>
            <pc:docMk/>
            <pc:sldMk cId="2117983007" sldId="316"/>
            <ac:spMk id="31" creationId="{E35636CF-7924-40B7-8CDD-698A2BEA9408}"/>
          </ac:spMkLst>
        </pc:spChg>
        <pc:spChg chg="mod">
          <ac:chgData name="Ole Tom Wörden" userId="b063e15e-349a-4713-8321-9e593a9a2319" providerId="ADAL" clId="{404C9AE8-A62D-46DD-AE34-03281A7A5C54}" dt="2022-06-22T15:15:59.455" v="676" actId="790"/>
          <ac:spMkLst>
            <pc:docMk/>
            <pc:sldMk cId="2117983007" sldId="316"/>
            <ac:spMk id="38" creationId="{96CA2D00-AF96-46DF-BBB2-0E0120B02952}"/>
          </ac:spMkLst>
        </pc:spChg>
        <pc:spChg chg="mod">
          <ac:chgData name="Ole Tom Wörden" userId="b063e15e-349a-4713-8321-9e593a9a2319" providerId="ADAL" clId="{404C9AE8-A62D-46DD-AE34-03281A7A5C54}" dt="2022-06-22T15:16:08.395" v="682" actId="20577"/>
          <ac:spMkLst>
            <pc:docMk/>
            <pc:sldMk cId="2117983007" sldId="316"/>
            <ac:spMk id="39" creationId="{DCD311F5-A929-4795-8368-DB7D2A31972A}"/>
          </ac:spMkLst>
        </pc:spChg>
        <pc:spChg chg="mod">
          <ac:chgData name="Ole Tom Wörden" userId="b063e15e-349a-4713-8321-9e593a9a2319" providerId="ADAL" clId="{404C9AE8-A62D-46DD-AE34-03281A7A5C54}" dt="2022-06-22T15:16:02.344" v="678" actId="20577"/>
          <ac:spMkLst>
            <pc:docMk/>
            <pc:sldMk cId="2117983007" sldId="316"/>
            <ac:spMk id="40" creationId="{BE7675D4-3F07-49BF-8741-BC2C409E0C5E}"/>
          </ac:spMkLst>
        </pc:spChg>
        <pc:spChg chg="mod">
          <ac:chgData name="Ole Tom Wörden" userId="b063e15e-349a-4713-8321-9e593a9a2319" providerId="ADAL" clId="{404C9AE8-A62D-46DD-AE34-03281A7A5C54}" dt="2022-06-22T15:15:59.455" v="676" actId="790"/>
          <ac:spMkLst>
            <pc:docMk/>
            <pc:sldMk cId="2117983007" sldId="316"/>
            <ac:spMk id="41" creationId="{84503D42-AB5F-4D55-9F51-F57F9C251D7A}"/>
          </ac:spMkLst>
        </pc:spChg>
      </pc:sldChg>
      <pc:sldChg chg="modSp mod">
        <pc:chgData name="Ole Tom Wörden" userId="b063e15e-349a-4713-8321-9e593a9a2319" providerId="ADAL" clId="{404C9AE8-A62D-46DD-AE34-03281A7A5C54}" dt="2022-06-22T14:39:29.079" v="501" actId="20577"/>
        <pc:sldMkLst>
          <pc:docMk/>
          <pc:sldMk cId="510034966" sldId="318"/>
        </pc:sldMkLst>
        <pc:spChg chg="mod">
          <ac:chgData name="Ole Tom Wörden" userId="b063e15e-349a-4713-8321-9e593a9a2319" providerId="ADAL" clId="{404C9AE8-A62D-46DD-AE34-03281A7A5C54}" dt="2022-06-22T14:39:06.561" v="499" actId="790"/>
          <ac:spMkLst>
            <pc:docMk/>
            <pc:sldMk cId="510034966" sldId="318"/>
            <ac:spMk id="2" creationId="{858DA396-B9AA-44D9-9DCA-61D2C55DCB39}"/>
          </ac:spMkLst>
        </pc:spChg>
        <pc:spChg chg="mod">
          <ac:chgData name="Ole Tom Wörden" userId="b063e15e-349a-4713-8321-9e593a9a2319" providerId="ADAL" clId="{404C9AE8-A62D-46DD-AE34-03281A7A5C54}" dt="2022-06-22T14:39:06.561" v="499" actId="790"/>
          <ac:spMkLst>
            <pc:docMk/>
            <pc:sldMk cId="510034966" sldId="318"/>
            <ac:spMk id="3" creationId="{E42AF05C-944E-4B76-B7FD-90B8142B77F3}"/>
          </ac:spMkLst>
        </pc:spChg>
        <pc:spChg chg="mod">
          <ac:chgData name="Ole Tom Wörden" userId="b063e15e-349a-4713-8321-9e593a9a2319" providerId="ADAL" clId="{404C9AE8-A62D-46DD-AE34-03281A7A5C54}" dt="2022-06-22T14:39:06.561" v="499" actId="790"/>
          <ac:spMkLst>
            <pc:docMk/>
            <pc:sldMk cId="510034966" sldId="318"/>
            <ac:spMk id="13" creationId="{58E9595C-9B8C-4D58-9F1F-93D991E9C48B}"/>
          </ac:spMkLst>
        </pc:spChg>
        <pc:spChg chg="mod">
          <ac:chgData name="Ole Tom Wörden" userId="b063e15e-349a-4713-8321-9e593a9a2319" providerId="ADAL" clId="{404C9AE8-A62D-46DD-AE34-03281A7A5C54}" dt="2022-06-22T14:39:06.561" v="499" actId="790"/>
          <ac:spMkLst>
            <pc:docMk/>
            <pc:sldMk cId="510034966" sldId="318"/>
            <ac:spMk id="27" creationId="{C0C470D4-E8DC-4E8E-B27F-989CC7E046F3}"/>
          </ac:spMkLst>
        </pc:spChg>
        <pc:spChg chg="mod">
          <ac:chgData name="Ole Tom Wörden" userId="b063e15e-349a-4713-8321-9e593a9a2319" providerId="ADAL" clId="{404C9AE8-A62D-46DD-AE34-03281A7A5C54}" dt="2022-06-22T14:39:13.035" v="500" actId="20577"/>
          <ac:spMkLst>
            <pc:docMk/>
            <pc:sldMk cId="510034966" sldId="318"/>
            <ac:spMk id="28" creationId="{3A8F4A37-77BE-48B8-B952-68FE7C835D49}"/>
          </ac:spMkLst>
        </pc:spChg>
        <pc:spChg chg="mod">
          <ac:chgData name="Ole Tom Wörden" userId="b063e15e-349a-4713-8321-9e593a9a2319" providerId="ADAL" clId="{404C9AE8-A62D-46DD-AE34-03281A7A5C54}" dt="2022-06-22T14:39:06.561" v="499" actId="790"/>
          <ac:spMkLst>
            <pc:docMk/>
            <pc:sldMk cId="510034966" sldId="318"/>
            <ac:spMk id="30" creationId="{B0F51637-0946-40F4-ADDE-C46C61019F34}"/>
          </ac:spMkLst>
        </pc:spChg>
        <pc:spChg chg="mod">
          <ac:chgData name="Ole Tom Wörden" userId="b063e15e-349a-4713-8321-9e593a9a2319" providerId="ADAL" clId="{404C9AE8-A62D-46DD-AE34-03281A7A5C54}" dt="2022-06-22T14:39:29.079" v="501" actId="20577"/>
          <ac:spMkLst>
            <pc:docMk/>
            <pc:sldMk cId="510034966" sldId="318"/>
            <ac:spMk id="41" creationId="{7F5DA0A8-75CB-4318-BC17-442F0E9B7004}"/>
          </ac:spMkLst>
        </pc:spChg>
        <pc:spChg chg="mod">
          <ac:chgData name="Ole Tom Wörden" userId="b063e15e-349a-4713-8321-9e593a9a2319" providerId="ADAL" clId="{404C9AE8-A62D-46DD-AE34-03281A7A5C54}" dt="2022-06-22T14:39:06.561" v="499" actId="790"/>
          <ac:spMkLst>
            <pc:docMk/>
            <pc:sldMk cId="510034966" sldId="318"/>
            <ac:spMk id="78" creationId="{C13E42AF-2785-4D7B-A4CC-AACD07337B69}"/>
          </ac:spMkLst>
        </pc:spChg>
        <pc:spChg chg="mod">
          <ac:chgData name="Ole Tom Wörden" userId="b063e15e-349a-4713-8321-9e593a9a2319" providerId="ADAL" clId="{404C9AE8-A62D-46DD-AE34-03281A7A5C54}" dt="2022-06-22T14:39:06.561" v="499" actId="790"/>
          <ac:spMkLst>
            <pc:docMk/>
            <pc:sldMk cId="510034966" sldId="318"/>
            <ac:spMk id="79" creationId="{99F2A1E4-888C-4F51-B20A-EC263FDD3AAC}"/>
          </ac:spMkLst>
        </pc:spChg>
        <pc:spChg chg="mod">
          <ac:chgData name="Ole Tom Wörden" userId="b063e15e-349a-4713-8321-9e593a9a2319" providerId="ADAL" clId="{404C9AE8-A62D-46DD-AE34-03281A7A5C54}" dt="2022-06-22T14:39:06.561" v="499" actId="790"/>
          <ac:spMkLst>
            <pc:docMk/>
            <pc:sldMk cId="510034966" sldId="318"/>
            <ac:spMk id="80" creationId="{F5CD28D6-770E-4663-83CC-5B9856987420}"/>
          </ac:spMkLst>
        </pc:spChg>
        <pc:spChg chg="mod">
          <ac:chgData name="Ole Tom Wörden" userId="b063e15e-349a-4713-8321-9e593a9a2319" providerId="ADAL" clId="{404C9AE8-A62D-46DD-AE34-03281A7A5C54}" dt="2022-06-22T14:39:06.561" v="499" actId="790"/>
          <ac:spMkLst>
            <pc:docMk/>
            <pc:sldMk cId="510034966" sldId="318"/>
            <ac:spMk id="81" creationId="{1F33B4C9-809F-4ED2-A889-EB297421C2EA}"/>
          </ac:spMkLst>
        </pc:spChg>
        <pc:spChg chg="mod">
          <ac:chgData name="Ole Tom Wörden" userId="b063e15e-349a-4713-8321-9e593a9a2319" providerId="ADAL" clId="{404C9AE8-A62D-46DD-AE34-03281A7A5C54}" dt="2022-06-22T14:39:06.561" v="499" actId="790"/>
          <ac:spMkLst>
            <pc:docMk/>
            <pc:sldMk cId="510034966" sldId="318"/>
            <ac:spMk id="96" creationId="{0B2384CA-C543-4841-AB7D-F06A8024F292}"/>
          </ac:spMkLst>
        </pc:spChg>
        <pc:spChg chg="mod">
          <ac:chgData name="Ole Tom Wörden" userId="b063e15e-349a-4713-8321-9e593a9a2319" providerId="ADAL" clId="{404C9AE8-A62D-46DD-AE34-03281A7A5C54}" dt="2022-06-22T14:39:06.561" v="499" actId="790"/>
          <ac:spMkLst>
            <pc:docMk/>
            <pc:sldMk cId="510034966" sldId="318"/>
            <ac:spMk id="98" creationId="{5818CDBF-3ADB-4F2F-B944-09D29EEA87E1}"/>
          </ac:spMkLst>
        </pc:spChg>
      </pc:sldChg>
      <pc:sldChg chg="modSp mod">
        <pc:chgData name="Ole Tom Wörden" userId="b063e15e-349a-4713-8321-9e593a9a2319" providerId="ADAL" clId="{404C9AE8-A62D-46DD-AE34-03281A7A5C54}" dt="2022-06-22T16:36:49.807" v="1146" actId="20577"/>
        <pc:sldMkLst>
          <pc:docMk/>
          <pc:sldMk cId="2294628548" sldId="319"/>
        </pc:sldMkLst>
        <pc:spChg chg="mod">
          <ac:chgData name="Ole Tom Wörden" userId="b063e15e-349a-4713-8321-9e593a9a2319" providerId="ADAL" clId="{404C9AE8-A62D-46DD-AE34-03281A7A5C54}" dt="2022-06-22T16:36:49.807" v="1146" actId="20577"/>
          <ac:spMkLst>
            <pc:docMk/>
            <pc:sldMk cId="2294628548" sldId="319"/>
            <ac:spMk id="7" creationId="{8DFAF935-AC72-41C1-A881-12607B7D28F2}"/>
          </ac:spMkLst>
        </pc:spChg>
      </pc:sldChg>
      <pc:sldChg chg="modSp mod">
        <pc:chgData name="Ole Tom Wörden" userId="b063e15e-349a-4713-8321-9e593a9a2319" providerId="ADAL" clId="{404C9AE8-A62D-46DD-AE34-03281A7A5C54}" dt="2022-06-23T08:20:22.120" v="1244" actId="20577"/>
        <pc:sldMkLst>
          <pc:docMk/>
          <pc:sldMk cId="1049119184" sldId="321"/>
        </pc:sldMkLst>
        <pc:spChg chg="mod">
          <ac:chgData name="Ole Tom Wörden" userId="b063e15e-349a-4713-8321-9e593a9a2319" providerId="ADAL" clId="{404C9AE8-A62D-46DD-AE34-03281A7A5C54}" dt="2022-06-22T15:14:44.616" v="665" actId="790"/>
          <ac:spMkLst>
            <pc:docMk/>
            <pc:sldMk cId="1049119184" sldId="321"/>
            <ac:spMk id="2" creationId="{0FC01691-E44E-4D74-A03A-BB00CD3F77E3}"/>
          </ac:spMkLst>
        </pc:spChg>
        <pc:spChg chg="mod">
          <ac:chgData name="Ole Tom Wörden" userId="b063e15e-349a-4713-8321-9e593a9a2319" providerId="ADAL" clId="{404C9AE8-A62D-46DD-AE34-03281A7A5C54}" dt="2022-06-22T15:14:47.158" v="667" actId="20577"/>
          <ac:spMkLst>
            <pc:docMk/>
            <pc:sldMk cId="1049119184" sldId="321"/>
            <ac:spMk id="3" creationId="{83349286-6156-4E15-BEBB-1BE0EEC674A9}"/>
          </ac:spMkLst>
        </pc:spChg>
        <pc:spChg chg="mod">
          <ac:chgData name="Ole Tom Wörden" userId="b063e15e-349a-4713-8321-9e593a9a2319" providerId="ADAL" clId="{404C9AE8-A62D-46DD-AE34-03281A7A5C54}" dt="2022-06-23T08:20:22.120" v="1244" actId="20577"/>
          <ac:spMkLst>
            <pc:docMk/>
            <pc:sldMk cId="1049119184" sldId="321"/>
            <ac:spMk id="5" creationId="{7F52137D-599F-47CB-8C91-E18B91CEFB52}"/>
          </ac:spMkLst>
        </pc:spChg>
        <pc:spChg chg="mod">
          <ac:chgData name="Ole Tom Wörden" userId="b063e15e-349a-4713-8321-9e593a9a2319" providerId="ADAL" clId="{404C9AE8-A62D-46DD-AE34-03281A7A5C54}" dt="2022-06-22T15:14:49.633" v="669" actId="20577"/>
          <ac:spMkLst>
            <pc:docMk/>
            <pc:sldMk cId="1049119184" sldId="321"/>
            <ac:spMk id="6" creationId="{5CAC4921-7123-418D-BF6C-1AC9D15E3157}"/>
          </ac:spMkLst>
        </pc:spChg>
        <pc:spChg chg="mod">
          <ac:chgData name="Ole Tom Wörden" userId="b063e15e-349a-4713-8321-9e593a9a2319" providerId="ADAL" clId="{404C9AE8-A62D-46DD-AE34-03281A7A5C54}" dt="2022-06-22T15:14:56.980" v="674" actId="20577"/>
          <ac:spMkLst>
            <pc:docMk/>
            <pc:sldMk cId="1049119184" sldId="321"/>
            <ac:spMk id="40" creationId="{BE7675D4-3F07-49BF-8741-BC2C409E0C5E}"/>
          </ac:spMkLst>
        </pc:spChg>
      </pc:sldChg>
      <pc:sldChg chg="modSp mod">
        <pc:chgData name="Ole Tom Wörden" userId="b063e15e-349a-4713-8321-9e593a9a2319" providerId="ADAL" clId="{404C9AE8-A62D-46DD-AE34-03281A7A5C54}" dt="2022-06-24T06:46:53.837" v="1338" actId="20577"/>
        <pc:sldMkLst>
          <pc:docMk/>
          <pc:sldMk cId="1382499743" sldId="323"/>
        </pc:sldMkLst>
        <pc:spChg chg="mod">
          <ac:chgData name="Ole Tom Wörden" userId="b063e15e-349a-4713-8321-9e593a9a2319" providerId="ADAL" clId="{404C9AE8-A62D-46DD-AE34-03281A7A5C54}" dt="2022-06-22T15:12:20.691" v="649" actId="790"/>
          <ac:spMkLst>
            <pc:docMk/>
            <pc:sldMk cId="1382499743" sldId="323"/>
            <ac:spMk id="2" creationId="{0FC01691-E44E-4D74-A03A-BB00CD3F77E3}"/>
          </ac:spMkLst>
        </pc:spChg>
        <pc:spChg chg="mod">
          <ac:chgData name="Ole Tom Wörden" userId="b063e15e-349a-4713-8321-9e593a9a2319" providerId="ADAL" clId="{404C9AE8-A62D-46DD-AE34-03281A7A5C54}" dt="2022-06-24T06:46:53.837" v="1338" actId="20577"/>
          <ac:spMkLst>
            <pc:docMk/>
            <pc:sldMk cId="1382499743" sldId="323"/>
            <ac:spMk id="3" creationId="{83349286-6156-4E15-BEBB-1BE0EEC674A9}"/>
          </ac:spMkLst>
        </pc:spChg>
        <pc:spChg chg="mod">
          <ac:chgData name="Ole Tom Wörden" userId="b063e15e-349a-4713-8321-9e593a9a2319" providerId="ADAL" clId="{404C9AE8-A62D-46DD-AE34-03281A7A5C54}" dt="2022-06-22T15:12:20.691" v="649" actId="790"/>
          <ac:spMkLst>
            <pc:docMk/>
            <pc:sldMk cId="1382499743" sldId="323"/>
            <ac:spMk id="5" creationId="{7F52137D-599F-47CB-8C91-E18B91CEFB52}"/>
          </ac:spMkLst>
        </pc:spChg>
        <pc:spChg chg="mod">
          <ac:chgData name="Ole Tom Wörden" userId="b063e15e-349a-4713-8321-9e593a9a2319" providerId="ADAL" clId="{404C9AE8-A62D-46DD-AE34-03281A7A5C54}" dt="2022-06-23T08:22:54.297" v="1245" actId="13926"/>
          <ac:spMkLst>
            <pc:docMk/>
            <pc:sldMk cId="1382499743" sldId="323"/>
            <ac:spMk id="6" creationId="{5CAC4921-7123-418D-BF6C-1AC9D15E3157}"/>
          </ac:spMkLst>
        </pc:spChg>
        <pc:spChg chg="mod">
          <ac:chgData name="Ole Tom Wörden" userId="b063e15e-349a-4713-8321-9e593a9a2319" providerId="ADAL" clId="{404C9AE8-A62D-46DD-AE34-03281A7A5C54}" dt="2022-06-22T15:12:40.248" v="656" actId="20577"/>
          <ac:spMkLst>
            <pc:docMk/>
            <pc:sldMk cId="1382499743" sldId="323"/>
            <ac:spMk id="40" creationId="{BE7675D4-3F07-49BF-8741-BC2C409E0C5E}"/>
          </ac:spMkLst>
        </pc:spChg>
      </pc:sldChg>
      <pc:sldChg chg="modSp mod">
        <pc:chgData name="Ole Tom Wörden" userId="b063e15e-349a-4713-8321-9e593a9a2319" providerId="ADAL" clId="{404C9AE8-A62D-46DD-AE34-03281A7A5C54}" dt="2022-06-23T08:24:24.521" v="1246"/>
        <pc:sldMkLst>
          <pc:docMk/>
          <pc:sldMk cId="1695103471" sldId="324"/>
        </pc:sldMkLst>
        <pc:spChg chg="mod">
          <ac:chgData name="Ole Tom Wörden" userId="b063e15e-349a-4713-8321-9e593a9a2319" providerId="ADAL" clId="{404C9AE8-A62D-46DD-AE34-03281A7A5C54}" dt="2022-06-22T15:02:56.676" v="627" actId="790"/>
          <ac:spMkLst>
            <pc:docMk/>
            <pc:sldMk cId="1695103471" sldId="324"/>
            <ac:spMk id="2" creationId="{50539924-763D-4FB0-82F8-397640DCF13C}"/>
          </ac:spMkLst>
        </pc:spChg>
        <pc:spChg chg="mod">
          <ac:chgData name="Ole Tom Wörden" userId="b063e15e-349a-4713-8321-9e593a9a2319" providerId="ADAL" clId="{404C9AE8-A62D-46DD-AE34-03281A7A5C54}" dt="2022-06-22T15:02:56.676" v="627" actId="790"/>
          <ac:spMkLst>
            <pc:docMk/>
            <pc:sldMk cId="1695103471" sldId="324"/>
            <ac:spMk id="3" creationId="{2A362B0D-E08D-4112-8BB5-99638D0B8F47}"/>
          </ac:spMkLst>
        </pc:spChg>
        <pc:spChg chg="mod">
          <ac:chgData name="Ole Tom Wörden" userId="b063e15e-349a-4713-8321-9e593a9a2319" providerId="ADAL" clId="{404C9AE8-A62D-46DD-AE34-03281A7A5C54}" dt="2022-06-22T16:35:37.128" v="1125" actId="20577"/>
          <ac:spMkLst>
            <pc:docMk/>
            <pc:sldMk cId="1695103471" sldId="324"/>
            <ac:spMk id="4" creationId="{3C771355-B32B-44BF-B52C-C92AE10FA10F}"/>
          </ac:spMkLst>
        </pc:spChg>
        <pc:spChg chg="mod">
          <ac:chgData name="Ole Tom Wörden" userId="b063e15e-349a-4713-8321-9e593a9a2319" providerId="ADAL" clId="{404C9AE8-A62D-46DD-AE34-03281A7A5C54}" dt="2022-06-22T15:02:56.676" v="627" actId="790"/>
          <ac:spMkLst>
            <pc:docMk/>
            <pc:sldMk cId="1695103471" sldId="324"/>
            <ac:spMk id="5" creationId="{E6FE2CF5-A8FD-4576-9191-3A50900CAA3F}"/>
          </ac:spMkLst>
        </pc:spChg>
        <pc:spChg chg="mod">
          <ac:chgData name="Ole Tom Wörden" userId="b063e15e-349a-4713-8321-9e593a9a2319" providerId="ADAL" clId="{404C9AE8-A62D-46DD-AE34-03281A7A5C54}" dt="2022-06-22T15:03:07.621" v="629" actId="20577"/>
          <ac:spMkLst>
            <pc:docMk/>
            <pc:sldMk cId="1695103471" sldId="324"/>
            <ac:spMk id="6" creationId="{6B50E4E2-4145-439E-992F-7F4109817CD8}"/>
          </ac:spMkLst>
        </pc:spChg>
        <pc:spChg chg="mod">
          <ac:chgData name="Ole Tom Wörden" userId="b063e15e-349a-4713-8321-9e593a9a2319" providerId="ADAL" clId="{404C9AE8-A62D-46DD-AE34-03281A7A5C54}" dt="2022-06-23T08:24:24.521" v="1246"/>
          <ac:spMkLst>
            <pc:docMk/>
            <pc:sldMk cId="1695103471" sldId="324"/>
            <ac:spMk id="7" creationId="{F385EE88-1B65-4CC7-B07E-7DA1A60E5115}"/>
          </ac:spMkLst>
        </pc:spChg>
      </pc:sldChg>
      <pc:sldChg chg="modSp mod">
        <pc:chgData name="Ole Tom Wörden" userId="b063e15e-349a-4713-8321-9e593a9a2319" providerId="ADAL" clId="{404C9AE8-A62D-46DD-AE34-03281A7A5C54}" dt="2022-06-23T08:26:59.926" v="1256" actId="20577"/>
        <pc:sldMkLst>
          <pc:docMk/>
          <pc:sldMk cId="2102240689" sldId="325"/>
        </pc:sldMkLst>
        <pc:spChg chg="mod">
          <ac:chgData name="Ole Tom Wörden" userId="b063e15e-349a-4713-8321-9e593a9a2319" providerId="ADAL" clId="{404C9AE8-A62D-46DD-AE34-03281A7A5C54}" dt="2022-06-22T15:13:14.035" v="664" actId="20577"/>
          <ac:spMkLst>
            <pc:docMk/>
            <pc:sldMk cId="2102240689" sldId="325"/>
            <ac:spMk id="2" creationId="{50539924-763D-4FB0-82F8-397640DCF13C}"/>
          </ac:spMkLst>
        </pc:spChg>
        <pc:spChg chg="mod">
          <ac:chgData name="Ole Tom Wörden" userId="b063e15e-349a-4713-8321-9e593a9a2319" providerId="ADAL" clId="{404C9AE8-A62D-46DD-AE34-03281A7A5C54}" dt="2022-06-22T14:55:42.660" v="609" actId="790"/>
          <ac:spMkLst>
            <pc:docMk/>
            <pc:sldMk cId="2102240689" sldId="325"/>
            <ac:spMk id="3" creationId="{2A362B0D-E08D-4112-8BB5-99638D0B8F47}"/>
          </ac:spMkLst>
        </pc:spChg>
        <pc:spChg chg="mod">
          <ac:chgData name="Ole Tom Wörden" userId="b063e15e-349a-4713-8321-9e593a9a2319" providerId="ADAL" clId="{404C9AE8-A62D-46DD-AE34-03281A7A5C54}" dt="2022-06-22T14:55:54.001" v="613" actId="20577"/>
          <ac:spMkLst>
            <pc:docMk/>
            <pc:sldMk cId="2102240689" sldId="325"/>
            <ac:spMk id="4" creationId="{3C771355-B32B-44BF-B52C-C92AE10FA10F}"/>
          </ac:spMkLst>
        </pc:spChg>
        <pc:spChg chg="mod">
          <ac:chgData name="Ole Tom Wörden" userId="b063e15e-349a-4713-8321-9e593a9a2319" providerId="ADAL" clId="{404C9AE8-A62D-46DD-AE34-03281A7A5C54}" dt="2022-06-22T14:55:42.660" v="609" actId="790"/>
          <ac:spMkLst>
            <pc:docMk/>
            <pc:sldMk cId="2102240689" sldId="325"/>
            <ac:spMk id="5" creationId="{E6FE2CF5-A8FD-4576-9191-3A50900CAA3F}"/>
          </ac:spMkLst>
        </pc:spChg>
        <pc:spChg chg="mod">
          <ac:chgData name="Ole Tom Wörden" userId="b063e15e-349a-4713-8321-9e593a9a2319" providerId="ADAL" clId="{404C9AE8-A62D-46DD-AE34-03281A7A5C54}" dt="2022-06-22T16:47:27.361" v="1161" actId="20577"/>
          <ac:spMkLst>
            <pc:docMk/>
            <pc:sldMk cId="2102240689" sldId="325"/>
            <ac:spMk id="6" creationId="{6B50E4E2-4145-439E-992F-7F4109817CD8}"/>
          </ac:spMkLst>
        </pc:spChg>
        <pc:spChg chg="mod">
          <ac:chgData name="Ole Tom Wörden" userId="b063e15e-349a-4713-8321-9e593a9a2319" providerId="ADAL" clId="{404C9AE8-A62D-46DD-AE34-03281A7A5C54}" dt="2022-06-22T14:55:58.228" v="615" actId="20577"/>
          <ac:spMkLst>
            <pc:docMk/>
            <pc:sldMk cId="2102240689" sldId="325"/>
            <ac:spMk id="7" creationId="{F385EE88-1B65-4CC7-B07E-7DA1A60E5115}"/>
          </ac:spMkLst>
        </pc:spChg>
        <pc:spChg chg="mod">
          <ac:chgData name="Ole Tom Wörden" userId="b063e15e-349a-4713-8321-9e593a9a2319" providerId="ADAL" clId="{404C9AE8-A62D-46DD-AE34-03281A7A5C54}" dt="2022-06-22T15:01:07.456" v="621" actId="313"/>
          <ac:spMkLst>
            <pc:docMk/>
            <pc:sldMk cId="2102240689" sldId="325"/>
            <ac:spMk id="13" creationId="{03253038-70B4-49B2-87E9-26C8D2020FC6}"/>
          </ac:spMkLst>
        </pc:spChg>
        <pc:spChg chg="mod">
          <ac:chgData name="Ole Tom Wörden" userId="b063e15e-349a-4713-8321-9e593a9a2319" providerId="ADAL" clId="{404C9AE8-A62D-46DD-AE34-03281A7A5C54}" dt="2022-06-22T16:47:52.482" v="1163" actId="404"/>
          <ac:spMkLst>
            <pc:docMk/>
            <pc:sldMk cId="2102240689" sldId="325"/>
            <ac:spMk id="14" creationId="{35A7396F-A04A-466E-B97F-126CFD750450}"/>
          </ac:spMkLst>
        </pc:spChg>
        <pc:spChg chg="mod">
          <ac:chgData name="Ole Tom Wörden" userId="b063e15e-349a-4713-8321-9e593a9a2319" providerId="ADAL" clId="{404C9AE8-A62D-46DD-AE34-03281A7A5C54}" dt="2022-06-23T08:26:59.926" v="1256" actId="20577"/>
          <ac:spMkLst>
            <pc:docMk/>
            <pc:sldMk cId="2102240689" sldId="325"/>
            <ac:spMk id="16" creationId="{AB865EBD-0854-4F0A-AC6B-5F3713CEF425}"/>
          </ac:spMkLst>
        </pc:spChg>
        <pc:spChg chg="mod">
          <ac:chgData name="Ole Tom Wörden" userId="b063e15e-349a-4713-8321-9e593a9a2319" providerId="ADAL" clId="{404C9AE8-A62D-46DD-AE34-03281A7A5C54}" dt="2022-06-22T14:55:42.660" v="609" actId="790"/>
          <ac:spMkLst>
            <pc:docMk/>
            <pc:sldMk cId="2102240689" sldId="325"/>
            <ac:spMk id="17" creationId="{2A7C79C5-BD16-4D1A-A896-A6D87FA42DD5}"/>
          </ac:spMkLst>
        </pc:spChg>
      </pc:sldChg>
      <pc:sldChg chg="modSp mod">
        <pc:chgData name="Ole Tom Wörden" userId="b063e15e-349a-4713-8321-9e593a9a2319" providerId="ADAL" clId="{404C9AE8-A62D-46DD-AE34-03281A7A5C54}" dt="2022-06-22T14:55:26.845" v="607" actId="20577"/>
        <pc:sldMkLst>
          <pc:docMk/>
          <pc:sldMk cId="693300630" sldId="326"/>
        </pc:sldMkLst>
        <pc:spChg chg="mod">
          <ac:chgData name="Ole Tom Wörden" userId="b063e15e-349a-4713-8321-9e593a9a2319" providerId="ADAL" clId="{404C9AE8-A62D-46DD-AE34-03281A7A5C54}" dt="2022-06-22T14:51:56.378" v="549" actId="790"/>
          <ac:spMkLst>
            <pc:docMk/>
            <pc:sldMk cId="693300630" sldId="326"/>
            <ac:spMk id="2" creationId="{50539924-763D-4FB0-82F8-397640DCF13C}"/>
          </ac:spMkLst>
        </pc:spChg>
        <pc:spChg chg="mod">
          <ac:chgData name="Ole Tom Wörden" userId="b063e15e-349a-4713-8321-9e593a9a2319" providerId="ADAL" clId="{404C9AE8-A62D-46DD-AE34-03281A7A5C54}" dt="2022-06-22T14:51:56.378" v="549" actId="790"/>
          <ac:spMkLst>
            <pc:docMk/>
            <pc:sldMk cId="693300630" sldId="326"/>
            <ac:spMk id="3" creationId="{2A362B0D-E08D-4112-8BB5-99638D0B8F47}"/>
          </ac:spMkLst>
        </pc:spChg>
        <pc:spChg chg="mod">
          <ac:chgData name="Ole Tom Wörden" userId="b063e15e-349a-4713-8321-9e593a9a2319" providerId="ADAL" clId="{404C9AE8-A62D-46DD-AE34-03281A7A5C54}" dt="2022-06-22T14:55:24.626" v="605" actId="790"/>
          <ac:spMkLst>
            <pc:docMk/>
            <pc:sldMk cId="693300630" sldId="326"/>
            <ac:spMk id="4" creationId="{3C771355-B32B-44BF-B52C-C92AE10FA10F}"/>
          </ac:spMkLst>
        </pc:spChg>
        <pc:spChg chg="mod">
          <ac:chgData name="Ole Tom Wörden" userId="b063e15e-349a-4713-8321-9e593a9a2319" providerId="ADAL" clId="{404C9AE8-A62D-46DD-AE34-03281A7A5C54}" dt="2022-06-22T14:54:07.365" v="601" actId="20577"/>
          <ac:spMkLst>
            <pc:docMk/>
            <pc:sldMk cId="693300630" sldId="326"/>
            <ac:spMk id="5" creationId="{E6FE2CF5-A8FD-4576-9191-3A50900CAA3F}"/>
          </ac:spMkLst>
        </pc:spChg>
        <pc:spChg chg="mod">
          <ac:chgData name="Ole Tom Wörden" userId="b063e15e-349a-4713-8321-9e593a9a2319" providerId="ADAL" clId="{404C9AE8-A62D-46DD-AE34-03281A7A5C54}" dt="2022-06-22T14:55:26.845" v="607" actId="20577"/>
          <ac:spMkLst>
            <pc:docMk/>
            <pc:sldMk cId="693300630" sldId="326"/>
            <ac:spMk id="6" creationId="{6B50E4E2-4145-439E-992F-7F4109817CD8}"/>
          </ac:spMkLst>
        </pc:spChg>
        <pc:spChg chg="mod">
          <ac:chgData name="Ole Tom Wörden" userId="b063e15e-349a-4713-8321-9e593a9a2319" providerId="ADAL" clId="{404C9AE8-A62D-46DD-AE34-03281A7A5C54}" dt="2022-06-22T14:54:10.517" v="603" actId="20577"/>
          <ac:spMkLst>
            <pc:docMk/>
            <pc:sldMk cId="693300630" sldId="326"/>
            <ac:spMk id="7" creationId="{F385EE88-1B65-4CC7-B07E-7DA1A60E5115}"/>
          </ac:spMkLst>
        </pc:spChg>
      </pc:sldChg>
      <pc:sldChg chg="modSp mod">
        <pc:chgData name="Ole Tom Wörden" userId="b063e15e-349a-4713-8321-9e593a9a2319" providerId="ADAL" clId="{404C9AE8-A62D-46DD-AE34-03281A7A5C54}" dt="2022-06-22T14:39:43.419" v="502" actId="790"/>
        <pc:sldMkLst>
          <pc:docMk/>
          <pc:sldMk cId="2756094523" sldId="328"/>
        </pc:sldMkLst>
        <pc:spChg chg="mod">
          <ac:chgData name="Ole Tom Wörden" userId="b063e15e-349a-4713-8321-9e593a9a2319" providerId="ADAL" clId="{404C9AE8-A62D-46DD-AE34-03281A7A5C54}" dt="2022-06-22T14:39:43.419" v="502" actId="790"/>
          <ac:spMkLst>
            <pc:docMk/>
            <pc:sldMk cId="2756094523" sldId="328"/>
            <ac:spMk id="2" creationId="{858DA396-B9AA-44D9-9DCA-61D2C55DCB39}"/>
          </ac:spMkLst>
        </pc:spChg>
        <pc:spChg chg="mod">
          <ac:chgData name="Ole Tom Wörden" userId="b063e15e-349a-4713-8321-9e593a9a2319" providerId="ADAL" clId="{404C9AE8-A62D-46DD-AE34-03281A7A5C54}" dt="2022-06-22T14:39:43.419" v="502" actId="790"/>
          <ac:spMkLst>
            <pc:docMk/>
            <pc:sldMk cId="2756094523" sldId="328"/>
            <ac:spMk id="3" creationId="{602E0DBE-BF0B-459B-99DF-6913A697C217}"/>
          </ac:spMkLst>
        </pc:spChg>
        <pc:spChg chg="mod">
          <ac:chgData name="Ole Tom Wörden" userId="b063e15e-349a-4713-8321-9e593a9a2319" providerId="ADAL" clId="{404C9AE8-A62D-46DD-AE34-03281A7A5C54}" dt="2022-06-22T14:39:43.419" v="502" actId="790"/>
          <ac:spMkLst>
            <pc:docMk/>
            <pc:sldMk cId="2756094523" sldId="328"/>
            <ac:spMk id="37" creationId="{69173AD0-92C1-49A3-9BF0-CFDA22539BEB}"/>
          </ac:spMkLst>
        </pc:spChg>
        <pc:spChg chg="mod">
          <ac:chgData name="Ole Tom Wörden" userId="b063e15e-349a-4713-8321-9e593a9a2319" providerId="ADAL" clId="{404C9AE8-A62D-46DD-AE34-03281A7A5C54}" dt="2022-06-22T14:39:43.419" v="502" actId="790"/>
          <ac:spMkLst>
            <pc:docMk/>
            <pc:sldMk cId="2756094523" sldId="328"/>
            <ac:spMk id="40" creationId="{1330A86C-E7CB-4C25-9B65-ABEFA99991DA}"/>
          </ac:spMkLst>
        </pc:spChg>
        <pc:spChg chg="mod">
          <ac:chgData name="Ole Tom Wörden" userId="b063e15e-349a-4713-8321-9e593a9a2319" providerId="ADAL" clId="{404C9AE8-A62D-46DD-AE34-03281A7A5C54}" dt="2022-06-22T14:39:43.419" v="502" actId="790"/>
          <ac:spMkLst>
            <pc:docMk/>
            <pc:sldMk cId="2756094523" sldId="328"/>
            <ac:spMk id="41" creationId="{BBD04764-D813-49BC-AEFF-9B4DB20DB4B2}"/>
          </ac:spMkLst>
        </pc:spChg>
        <pc:spChg chg="mod">
          <ac:chgData name="Ole Tom Wörden" userId="b063e15e-349a-4713-8321-9e593a9a2319" providerId="ADAL" clId="{404C9AE8-A62D-46DD-AE34-03281A7A5C54}" dt="2022-06-22T14:39:43.419" v="502" actId="790"/>
          <ac:spMkLst>
            <pc:docMk/>
            <pc:sldMk cId="2756094523" sldId="328"/>
            <ac:spMk id="42" creationId="{42E557F3-73CA-4741-B599-0147065C6DD4}"/>
          </ac:spMkLst>
        </pc:spChg>
        <pc:spChg chg="mod">
          <ac:chgData name="Ole Tom Wörden" userId="b063e15e-349a-4713-8321-9e593a9a2319" providerId="ADAL" clId="{404C9AE8-A62D-46DD-AE34-03281A7A5C54}" dt="2022-06-22T14:39:43.419" v="502" actId="790"/>
          <ac:spMkLst>
            <pc:docMk/>
            <pc:sldMk cId="2756094523" sldId="328"/>
            <ac:spMk id="55" creationId="{B8205B20-640A-4C9A-9219-7AF9A0C6ADB3}"/>
          </ac:spMkLst>
        </pc:spChg>
        <pc:spChg chg="mod">
          <ac:chgData name="Ole Tom Wörden" userId="b063e15e-349a-4713-8321-9e593a9a2319" providerId="ADAL" clId="{404C9AE8-A62D-46DD-AE34-03281A7A5C54}" dt="2022-06-22T14:39:43.419" v="502" actId="790"/>
          <ac:spMkLst>
            <pc:docMk/>
            <pc:sldMk cId="2756094523" sldId="328"/>
            <ac:spMk id="56" creationId="{A895C275-EC5F-4713-B207-F16BE54B529E}"/>
          </ac:spMkLst>
        </pc:spChg>
      </pc:sldChg>
      <pc:sldChg chg="modSp mod">
        <pc:chgData name="Ole Tom Wörden" userId="b063e15e-349a-4713-8321-9e593a9a2319" providerId="ADAL" clId="{404C9AE8-A62D-46DD-AE34-03281A7A5C54}" dt="2022-06-22T14:38:34.562" v="498" actId="20577"/>
        <pc:sldMkLst>
          <pc:docMk/>
          <pc:sldMk cId="2172304679" sldId="329"/>
        </pc:sldMkLst>
        <pc:spChg chg="mod">
          <ac:chgData name="Ole Tom Wörden" userId="b063e15e-349a-4713-8321-9e593a9a2319" providerId="ADAL" clId="{404C9AE8-A62D-46DD-AE34-03281A7A5C54}" dt="2022-06-22T14:38:34.562" v="498" actId="20577"/>
          <ac:spMkLst>
            <pc:docMk/>
            <pc:sldMk cId="2172304679" sldId="329"/>
            <ac:spMk id="3" creationId="{28F670DE-B262-4730-A345-ABD0EF19F56D}"/>
          </ac:spMkLst>
        </pc:spChg>
      </pc:sldChg>
      <pc:sldChg chg="modSp mod">
        <pc:chgData name="Ole Tom Wörden" userId="b063e15e-349a-4713-8321-9e593a9a2319" providerId="ADAL" clId="{404C9AE8-A62D-46DD-AE34-03281A7A5C54}" dt="2022-06-22T16:33:49.430" v="1089" actId="20577"/>
        <pc:sldMkLst>
          <pc:docMk/>
          <pc:sldMk cId="2492418659" sldId="330"/>
        </pc:sldMkLst>
        <pc:spChg chg="mod">
          <ac:chgData name="Ole Tom Wörden" userId="b063e15e-349a-4713-8321-9e593a9a2319" providerId="ADAL" clId="{404C9AE8-A62D-46DD-AE34-03281A7A5C54}" dt="2022-06-22T15:30:34.981" v="769" actId="790"/>
          <ac:spMkLst>
            <pc:docMk/>
            <pc:sldMk cId="2492418659" sldId="330"/>
            <ac:spMk id="2" creationId="{0FC01691-E44E-4D74-A03A-BB00CD3F77E3}"/>
          </ac:spMkLst>
        </pc:spChg>
        <pc:spChg chg="mod">
          <ac:chgData name="Ole Tom Wörden" userId="b063e15e-349a-4713-8321-9e593a9a2319" providerId="ADAL" clId="{404C9AE8-A62D-46DD-AE34-03281A7A5C54}" dt="2022-06-22T15:30:34.981" v="769" actId="790"/>
          <ac:spMkLst>
            <pc:docMk/>
            <pc:sldMk cId="2492418659" sldId="330"/>
            <ac:spMk id="20" creationId="{B4AEDF18-99D5-4E92-B277-E02FE4B83656}"/>
          </ac:spMkLst>
        </pc:spChg>
        <pc:spChg chg="mod">
          <ac:chgData name="Ole Tom Wörden" userId="b063e15e-349a-4713-8321-9e593a9a2319" providerId="ADAL" clId="{404C9AE8-A62D-46DD-AE34-03281A7A5C54}" dt="2022-06-22T16:33:49.430" v="1089" actId="20577"/>
          <ac:spMkLst>
            <pc:docMk/>
            <pc:sldMk cId="2492418659" sldId="330"/>
            <ac:spMk id="38" creationId="{96CA2D00-AF96-46DF-BBB2-0E0120B02952}"/>
          </ac:spMkLst>
        </pc:spChg>
        <pc:spChg chg="mod">
          <ac:chgData name="Ole Tom Wörden" userId="b063e15e-349a-4713-8321-9e593a9a2319" providerId="ADAL" clId="{404C9AE8-A62D-46DD-AE34-03281A7A5C54}" dt="2022-06-22T15:31:00.939" v="777" actId="20577"/>
          <ac:spMkLst>
            <pc:docMk/>
            <pc:sldMk cId="2492418659" sldId="330"/>
            <ac:spMk id="40" creationId="{BE7675D4-3F07-49BF-8741-BC2C409E0C5E}"/>
          </ac:spMkLst>
        </pc:spChg>
        <pc:spChg chg="mod">
          <ac:chgData name="Ole Tom Wörden" userId="b063e15e-349a-4713-8321-9e593a9a2319" providerId="ADAL" clId="{404C9AE8-A62D-46DD-AE34-03281A7A5C54}" dt="2022-06-22T15:30:40.816" v="773" actId="20577"/>
          <ac:spMkLst>
            <pc:docMk/>
            <pc:sldMk cId="2492418659" sldId="330"/>
            <ac:spMk id="41" creationId="{84503D42-AB5F-4D55-9F51-F57F9C251D7A}"/>
          </ac:spMkLst>
        </pc:spChg>
      </pc:sldChg>
      <pc:sldChg chg="del">
        <pc:chgData name="Ole Tom Wörden" userId="b063e15e-349a-4713-8321-9e593a9a2319" providerId="ADAL" clId="{404C9AE8-A62D-46DD-AE34-03281A7A5C54}" dt="2022-06-22T13:30:44.901" v="93" actId="47"/>
        <pc:sldMkLst>
          <pc:docMk/>
          <pc:sldMk cId="2532757029" sldId="331"/>
        </pc:sldMkLst>
      </pc:sldChg>
    </pc:docChg>
  </pc:docChgLst>
  <pc:docChgLst>
    <pc:chgData name="Max Gunnar Ansas Guddat" userId="5c9b1908-3cfa-42a3-9c9c-25c34aa24c72" providerId="ADAL" clId="{2455E4AF-F034-49AB-9BA2-D2F6D6B399E7}"/>
    <pc:docChg chg="custSel modSld">
      <pc:chgData name="Max Gunnar Ansas Guddat" userId="5c9b1908-3cfa-42a3-9c9c-25c34aa24c72" providerId="ADAL" clId="{2455E4AF-F034-49AB-9BA2-D2F6D6B399E7}" dt="2022-07-18T11:56:19.766" v="1"/>
      <pc:docMkLst>
        <pc:docMk/>
      </pc:docMkLst>
      <pc:sldChg chg="addSp delSp modSp mod">
        <pc:chgData name="Max Gunnar Ansas Guddat" userId="5c9b1908-3cfa-42a3-9c9c-25c34aa24c72" providerId="ADAL" clId="{2455E4AF-F034-49AB-9BA2-D2F6D6B399E7}" dt="2022-07-18T11:56:19.766" v="1"/>
        <pc:sldMkLst>
          <pc:docMk/>
          <pc:sldMk cId="875351411" sldId="256"/>
        </pc:sldMkLst>
        <pc:picChg chg="add mod">
          <ac:chgData name="Max Gunnar Ansas Guddat" userId="5c9b1908-3cfa-42a3-9c9c-25c34aa24c72" providerId="ADAL" clId="{2455E4AF-F034-49AB-9BA2-D2F6D6B399E7}" dt="2022-07-18T11:56:19.766" v="1"/>
          <ac:picMkLst>
            <pc:docMk/>
            <pc:sldMk cId="875351411" sldId="256"/>
            <ac:picMk id="30" creationId="{023B12F2-E762-F781-7CFE-4BBC00F4612E}"/>
          </ac:picMkLst>
        </pc:picChg>
        <pc:picChg chg="del">
          <ac:chgData name="Max Gunnar Ansas Guddat" userId="5c9b1908-3cfa-42a3-9c9c-25c34aa24c72" providerId="ADAL" clId="{2455E4AF-F034-49AB-9BA2-D2F6D6B399E7}" dt="2022-07-18T11:56:18.649" v="0" actId="478"/>
          <ac:picMkLst>
            <pc:docMk/>
            <pc:sldMk cId="875351411" sldId="256"/>
            <ac:picMk id="36" creationId="{76288402-678D-4EF0-86AE-1C30B3C0BCE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1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1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13.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6.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s>
</file>

<file path=ppt/diagrams/_rels/data1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30.xml"/><Relationship Id="rId1" Type="http://schemas.openxmlformats.org/officeDocument/2006/relationships/slide" Target="../slides/slide31.xml"/><Relationship Id="rId5" Type="http://schemas.openxmlformats.org/officeDocument/2006/relationships/image" Target="../media/image33.png"/><Relationship Id="rId4" Type="http://schemas.openxmlformats.org/officeDocument/2006/relationships/slide" Target="../slides/slide29.xml"/></Relationships>
</file>

<file path=ppt/diagrams/_rels/data1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2.xml"/></Relationships>
</file>

<file path=ppt/diagrams/_rels/data1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4.xml"/><Relationship Id="rId1" Type="http://schemas.openxmlformats.org/officeDocument/2006/relationships/slide" Target="../slides/slide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iagrams/_rels/data18.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29.xml"/><Relationship Id="rId1" Type="http://schemas.openxmlformats.org/officeDocument/2006/relationships/slide" Target="../slides/slide28.xml"/><Relationship Id="rId5" Type="http://schemas.openxmlformats.org/officeDocument/2006/relationships/image" Target="../media/image37.png"/><Relationship Id="rId4" Type="http://schemas.openxmlformats.org/officeDocument/2006/relationships/slide" Target="../slides/slide30.xml"/></Relationships>
</file>

<file path=ppt/diagrams/_rels/data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s>
</file>

<file path=ppt/diagrams/_rels/data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20.xml.rels><?xml version="1.0" encoding="UTF-8" standalone="yes"?>
<Relationships xmlns="http://schemas.openxmlformats.org/package/2006/relationships"><Relationship Id="rId3" Type="http://schemas.openxmlformats.org/officeDocument/2006/relationships/slide" Target="../slides/slide22.xml"/><Relationship Id="rId7" Type="http://schemas.openxmlformats.org/officeDocument/2006/relationships/image" Target="../media/image41.png"/><Relationship Id="rId2" Type="http://schemas.openxmlformats.org/officeDocument/2006/relationships/slide" Target="../slides/slide23.xml"/><Relationship Id="rId1" Type="http://schemas.openxmlformats.org/officeDocument/2006/relationships/slide" Target="../slides/slide2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4.png"/></Relationships>
</file>

<file path=ppt/diagrams/_rels/data2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30.xml"/><Relationship Id="rId1" Type="http://schemas.openxmlformats.org/officeDocument/2006/relationships/slide" Target="../slides/slide31.xml"/><Relationship Id="rId5" Type="http://schemas.openxmlformats.org/officeDocument/2006/relationships/image" Target="../media/image42.png"/><Relationship Id="rId4" Type="http://schemas.openxmlformats.org/officeDocument/2006/relationships/slide" Target="../slides/slide28.xml"/></Relationships>
</file>

<file path=ppt/diagrams/_rels/data22.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6.xml"/><Relationship Id="rId1" Type="http://schemas.openxmlformats.org/officeDocument/2006/relationships/slide" Target="../slides/slide25.xml"/></Relationships>
</file>

<file path=ppt/diagrams/_rels/data2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30.xml"/><Relationship Id="rId1" Type="http://schemas.openxmlformats.org/officeDocument/2006/relationships/slide" Target="../slides/slide28.xml"/><Relationship Id="rId4" Type="http://schemas.openxmlformats.org/officeDocument/2006/relationships/image" Target="../media/image47.png"/></Relationships>
</file>

<file path=ppt/diagrams/_rels/data2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24.xml"/><Relationship Id="rId1" Type="http://schemas.openxmlformats.org/officeDocument/2006/relationships/slide" Target="../slides/slide3.xml"/><Relationship Id="rId4" Type="http://schemas.openxmlformats.org/officeDocument/2006/relationships/slide" Target="../slides/slide11.xml"/></Relationships>
</file>

<file path=ppt/diagrams/_rels/data2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24.xml"/><Relationship Id="rId1" Type="http://schemas.openxmlformats.org/officeDocument/2006/relationships/slide" Target="../slides/slide3.xml"/><Relationship Id="rId4" Type="http://schemas.openxmlformats.org/officeDocument/2006/relationships/slide" Target="../slides/slide17.xml"/></Relationships>
</file>

<file path=ppt/diagrams/_rels/data2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24.xml"/><Relationship Id="rId1" Type="http://schemas.openxmlformats.org/officeDocument/2006/relationships/slide" Target="../slides/slide3.xml"/><Relationship Id="rId4" Type="http://schemas.openxmlformats.org/officeDocument/2006/relationships/slide" Target="../slides/slide17.xml"/></Relationships>
</file>

<file path=ppt/diagrams/_rels/data27.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24.xml"/><Relationship Id="rId1" Type="http://schemas.openxmlformats.org/officeDocument/2006/relationships/slide" Target="../slides/slide3.xml"/><Relationship Id="rId4" Type="http://schemas.openxmlformats.org/officeDocument/2006/relationships/slide" Target="../slides/slide17.xml"/></Relationships>
</file>

<file path=ppt/diagrams/_rels/data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ata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xml"/><Relationship Id="rId1" Type="http://schemas.openxmlformats.org/officeDocument/2006/relationships/slide" Target="../slides/slide17.xml"/><Relationship Id="rId4" Type="http://schemas.openxmlformats.org/officeDocument/2006/relationships/slide" Target="../slides/slide11.xml"/></Relationships>
</file>

<file path=ppt/diagrams/_rels/drawing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diagrams/_rels/drawing14.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image" Target="../media/image34.png"/><Relationship Id="rId4" Type="http://schemas.openxmlformats.org/officeDocument/2006/relationships/image" Target="../media/image41.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200" u="sng" dirty="0" err="1">
              <a:solidFill>
                <a:schemeClr val="bg1">
                  <a:lumMod val="50000"/>
                </a:schemeClr>
              </a:solidFill>
              <a:latin typeface="+mn-lt"/>
              <a:cs typeface="Arial" panose="020B0604020202020204" pitchFamily="34" charset="0"/>
            </a:rPr>
            <a:t>Grundlagen</a:t>
          </a:r>
          <a:r>
            <a:rPr lang="da-DK" sz="1200" u="sng" dirty="0">
              <a:solidFill>
                <a:schemeClr val="bg1">
                  <a:lumMod val="50000"/>
                </a:schemeClr>
              </a:solidFill>
              <a:latin typeface="+mn-lt"/>
              <a:cs typeface="Arial" panose="020B0604020202020204" pitchFamily="34" charset="0"/>
            </a:rPr>
            <a:t> </a:t>
          </a:r>
          <a:r>
            <a:rPr lang="da-DK" sz="1200" u="sng" dirty="0" err="1">
              <a:solidFill>
                <a:schemeClr val="bg1">
                  <a:lumMod val="50000"/>
                </a:schemeClr>
              </a:solidFill>
              <a:latin typeface="+mn-lt"/>
              <a:cs typeface="Arial" panose="020B0604020202020204" pitchFamily="34" charset="0"/>
            </a:rPr>
            <a:t>vorbereiten</a:t>
          </a:r>
          <a:endParaRPr lang="en-DK" sz="120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kern="1200" dirty="0">
              <a:solidFill>
                <a:schemeClr val="tx1"/>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200" kern="1200" dirty="0">
            <a:solidFill>
              <a:schemeClr val="tx1"/>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200" u="sng" dirty="0" err="1">
              <a:solidFill>
                <a:schemeClr val="bg1">
                  <a:lumMod val="50000"/>
                </a:schemeClr>
              </a:solidFill>
              <a:latin typeface="+mn-lt"/>
              <a:cs typeface="Arial" panose="020B0604020202020204" pitchFamily="34" charset="0"/>
            </a:rPr>
            <a:t>Grundlagen</a:t>
          </a:r>
          <a:r>
            <a:rPr lang="da-DK" sz="1200" u="sng" dirty="0">
              <a:solidFill>
                <a:schemeClr val="bg1">
                  <a:lumMod val="50000"/>
                </a:schemeClr>
              </a:solidFill>
              <a:latin typeface="+mn-lt"/>
              <a:cs typeface="Arial" panose="020B0604020202020204" pitchFamily="34" charset="0"/>
            </a:rPr>
            <a:t> </a:t>
          </a:r>
          <a:r>
            <a:rPr lang="da-DK" sz="1200" u="sng" dirty="0" err="1">
              <a:solidFill>
                <a:schemeClr val="bg1">
                  <a:lumMod val="50000"/>
                </a:schemeClr>
              </a:solidFill>
              <a:latin typeface="+mn-lt"/>
              <a:cs typeface="Arial" panose="020B0604020202020204" pitchFamily="34" charset="0"/>
            </a:rPr>
            <a:t>vorbereiten</a:t>
          </a:r>
          <a:endParaRPr lang="en-DK" sz="120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73CFC8-9AAA-4D44-B04C-77715A711CF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a-DK"/>
        </a:p>
      </dgm:t>
    </dgm:pt>
    <dgm:pt modelId="{66556CB2-F4FB-46DF-A846-BE5FEB04FCF2}">
      <dgm:prSet phldrT="[Tekst]"/>
      <dgm:spPr>
        <a:xfrm>
          <a:off x="813588" y="217230"/>
          <a:ext cx="381369" cy="381369"/>
        </a:xfr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ysClr val="window" lastClr="FFFFFF">
              <a:hueOff val="0"/>
              <a:satOff val="0"/>
              <a:lumOff val="0"/>
              <a:alphaOff val="0"/>
            </a:sysClr>
          </a:solidFill>
          <a:prstDash val="solid"/>
        </a:ln>
        <a:effectLst/>
      </dgm:spPr>
      <dgm:t>
        <a:bodyPr/>
        <a:lstStyle/>
        <a:p>
          <a:pPr>
            <a:buNone/>
          </a:pPr>
          <a:endParaRPr lang="da-DK" dirty="0">
            <a:solidFill>
              <a:sysClr val="window" lastClr="FFFFFF"/>
            </a:solidFill>
            <a:latin typeface="Trebuchet MS" panose="020B0603020202020204"/>
            <a:ea typeface="+mn-ea"/>
            <a:cs typeface="+mn-cs"/>
          </a:endParaRPr>
        </a:p>
      </dgm:t>
    </dgm:pt>
    <dgm:pt modelId="{BBCD7F8C-257C-4097-B865-A341059928BC}" type="parTrans" cxnId="{B0FDD449-824A-46BC-A168-5282959B8367}">
      <dgm:prSet/>
      <dgm:spPr/>
      <dgm:t>
        <a:bodyPr/>
        <a:lstStyle/>
        <a:p>
          <a:endParaRPr lang="da-DK"/>
        </a:p>
      </dgm:t>
    </dgm:pt>
    <dgm:pt modelId="{9D5262E9-4345-4C68-8507-48F0A26D84CA}" type="sibTrans" cxnId="{B0FDD449-824A-46BC-A168-5282959B8367}">
      <dgm:prSet/>
      <dgm:spPr/>
      <dgm:t>
        <a:bodyPr/>
        <a:lstStyle/>
        <a:p>
          <a:endParaRPr lang="da-DK"/>
        </a:p>
      </dgm:t>
    </dgm:pt>
    <dgm:pt modelId="{0C56C7B9-8F87-4874-9EE1-134A1CCF7730}">
      <dgm:prSet phldrT="[Tekst]"/>
      <dgm:spPr>
        <a:xfrm>
          <a:off x="423744" y="309437"/>
          <a:ext cx="381369" cy="381369"/>
        </a:xfrm>
        <a:blipFill rotWithShape="0">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ysClr val="window" lastClr="FFFFFF">
              <a:hueOff val="0"/>
              <a:satOff val="0"/>
              <a:lumOff val="0"/>
              <a:alphaOff val="0"/>
            </a:sysClr>
          </a:solidFill>
          <a:prstDash val="solid"/>
        </a:ln>
        <a:effectLst/>
      </dgm:spPr>
      <dgm:t>
        <a:bodyPr/>
        <a:lstStyle/>
        <a:p>
          <a:pPr>
            <a:buNone/>
          </a:pPr>
          <a:endParaRPr lang="da-DK" dirty="0">
            <a:solidFill>
              <a:sysClr val="window" lastClr="FFFFFF"/>
            </a:solidFill>
            <a:latin typeface="Trebuchet MS" panose="020B0603020202020204"/>
            <a:ea typeface="+mn-ea"/>
            <a:cs typeface="+mn-cs"/>
          </a:endParaRPr>
        </a:p>
      </dgm:t>
    </dgm:pt>
    <dgm:pt modelId="{0747AFDC-12F5-44DC-80FA-BDEC3376327B}" type="parTrans" cxnId="{120B2898-B9F1-46A1-ABC4-3AC642EBDD8D}">
      <dgm:prSet/>
      <dgm:spPr/>
      <dgm:t>
        <a:bodyPr/>
        <a:lstStyle/>
        <a:p>
          <a:endParaRPr lang="da-DK"/>
        </a:p>
      </dgm:t>
    </dgm:pt>
    <dgm:pt modelId="{07BEE918-BC11-4B9E-909A-878123707828}" type="sibTrans" cxnId="{120B2898-B9F1-46A1-ABC4-3AC642EBDD8D}">
      <dgm:prSet/>
      <dgm:spPr/>
      <dgm:t>
        <a:bodyPr/>
        <a:lstStyle/>
        <a:p>
          <a:endParaRPr lang="da-DK"/>
        </a:p>
      </dgm:t>
    </dgm:pt>
    <dgm:pt modelId="{5B59DB22-3A32-4F63-8D55-8406BA85DF94}">
      <dgm:prSet phldrT="[Tekst]"/>
      <dgm:spPr>
        <a:xfrm>
          <a:off x="672688" y="1224724"/>
          <a:ext cx="349599" cy="254246"/>
        </a:xfrm>
        <a:blipFill rotWithShape="0">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gm:spPr>
      <dgm:t>
        <a:bodyPr/>
        <a:lstStyle/>
        <a:p>
          <a:pPr>
            <a:buNone/>
          </a:pPr>
          <a:endParaRPr lang="da-DK" dirty="0">
            <a:solidFill>
              <a:sysClr val="windowText" lastClr="000000">
                <a:hueOff val="0"/>
                <a:satOff val="0"/>
                <a:lumOff val="0"/>
                <a:alphaOff val="0"/>
              </a:sysClr>
            </a:solidFill>
            <a:latin typeface="Trebuchet MS" panose="020B0603020202020204"/>
            <a:ea typeface="+mn-ea"/>
            <a:cs typeface="+mn-cs"/>
          </a:endParaRPr>
        </a:p>
      </dgm:t>
    </dgm:pt>
    <dgm:pt modelId="{69D84387-5A72-4BAF-80A7-09D550FE9BA7}" type="parTrans" cxnId="{489AC36B-338B-4E79-BE33-8D332D6C5DE8}">
      <dgm:prSet/>
      <dgm:spPr/>
      <dgm:t>
        <a:bodyPr/>
        <a:lstStyle/>
        <a:p>
          <a:endParaRPr lang="da-DK"/>
        </a:p>
      </dgm:t>
    </dgm:pt>
    <dgm:pt modelId="{E6FF678D-166E-404C-8353-593E7BF5C16D}" type="sibTrans" cxnId="{489AC36B-338B-4E79-BE33-8D332D6C5DE8}">
      <dgm:prSet/>
      <dgm:spPr/>
      <dgm:t>
        <a:bodyPr/>
        <a:lstStyle/>
        <a:p>
          <a:endParaRPr lang="da-DK"/>
        </a:p>
      </dgm:t>
    </dgm:pt>
    <dgm:pt modelId="{E96CA99A-F656-4DC5-8A8E-9DF6EA614F23}">
      <dgm:prSet phldrT="[Tekst]"/>
      <dgm:spPr>
        <a:xfrm>
          <a:off x="696635" y="595549"/>
          <a:ext cx="381369" cy="381369"/>
        </a:xfrm>
        <a:blipFill rotWithShape="0">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ysClr val="window" lastClr="FFFFFF">
              <a:hueOff val="0"/>
              <a:satOff val="0"/>
              <a:lumOff val="0"/>
              <a:alphaOff val="0"/>
            </a:sysClr>
          </a:solidFill>
          <a:prstDash val="solid"/>
        </a:ln>
        <a:effectLst/>
      </dgm:spPr>
      <dgm:t>
        <a:bodyPr/>
        <a:lstStyle/>
        <a:p>
          <a:pPr>
            <a:buNone/>
          </a:pPr>
          <a:endParaRPr lang="da-DK" dirty="0">
            <a:solidFill>
              <a:sysClr val="window" lastClr="FFFFFF"/>
            </a:solidFill>
            <a:latin typeface="Trebuchet MS" panose="020B0603020202020204"/>
            <a:ea typeface="+mn-ea"/>
            <a:cs typeface="+mn-cs"/>
          </a:endParaRPr>
        </a:p>
      </dgm:t>
    </dgm:pt>
    <dgm:pt modelId="{83E9D280-856E-43A3-BE9F-B8FEF77010D5}" type="sibTrans" cxnId="{ED71A179-4E1A-44AD-9EA3-1F89D41B3626}">
      <dgm:prSet/>
      <dgm:spPr/>
      <dgm:t>
        <a:bodyPr/>
        <a:lstStyle/>
        <a:p>
          <a:endParaRPr lang="da-DK"/>
        </a:p>
      </dgm:t>
    </dgm:pt>
    <dgm:pt modelId="{89DF7C72-074D-48B2-BBD1-1AED1207E879}" type="parTrans" cxnId="{ED71A179-4E1A-44AD-9EA3-1F89D41B3626}">
      <dgm:prSet/>
      <dgm:spPr/>
      <dgm:t>
        <a:bodyPr/>
        <a:lstStyle/>
        <a:p>
          <a:endParaRPr lang="da-DK"/>
        </a:p>
      </dgm:t>
    </dgm:pt>
    <dgm:pt modelId="{06189A9A-C07A-44B9-AE21-D3378E65EBEB}" type="pres">
      <dgm:prSet presAssocID="{B573CFC8-9AAA-4D44-B04C-77715A711CF9}" presName="Name0" presStyleCnt="0">
        <dgm:presLayoutVars>
          <dgm:chMax val="4"/>
          <dgm:resizeHandles val="exact"/>
        </dgm:presLayoutVars>
      </dgm:prSet>
      <dgm:spPr/>
    </dgm:pt>
    <dgm:pt modelId="{97A53E3D-2F8C-4A0B-BE9A-996DD6343113}" type="pres">
      <dgm:prSet presAssocID="{B573CFC8-9AAA-4D44-B04C-77715A711CF9}" presName="ellipse" presStyleLbl="trBgShp" presStyleIdx="0" presStyleCnt="1"/>
      <dgm:spPr>
        <a:xfrm>
          <a:off x="299163" y="186551"/>
          <a:ext cx="1093260" cy="379674"/>
        </a:xfrm>
        <a:prstGeom prst="ellipse">
          <a:avLst/>
        </a:prstGeom>
        <a:solidFill>
          <a:srgbClr val="99CB38">
            <a:tint val="50000"/>
            <a:alpha val="40000"/>
            <a:hueOff val="0"/>
            <a:satOff val="0"/>
            <a:lumOff val="0"/>
            <a:alphaOff val="0"/>
          </a:srgbClr>
        </a:solidFill>
        <a:ln>
          <a:noFill/>
        </a:ln>
        <a:effectLst/>
      </dgm:spPr>
    </dgm:pt>
    <dgm:pt modelId="{A341DA00-55E4-4638-ADB6-08548A9AC98A}" type="pres">
      <dgm:prSet presAssocID="{B573CFC8-9AAA-4D44-B04C-77715A711CF9}" presName="arrow1" presStyleLbl="fgShp" presStyleIdx="0" presStyleCnt="1"/>
      <dgm:spPr>
        <a:xfrm>
          <a:off x="741552" y="1116246"/>
          <a:ext cx="211872" cy="135598"/>
        </a:xfrm>
        <a:prstGeom prst="downArrow">
          <a:avLst/>
        </a:prstGeom>
        <a:solidFill>
          <a:srgbClr val="99CB38">
            <a:tint val="60000"/>
            <a:hueOff val="0"/>
            <a:satOff val="0"/>
            <a:lumOff val="0"/>
            <a:alphaOff val="0"/>
          </a:srgbClr>
        </a:solidFill>
        <a:ln w="19050" cap="rnd" cmpd="sng" algn="ctr">
          <a:solidFill>
            <a:sysClr val="window" lastClr="FFFFFF">
              <a:hueOff val="0"/>
              <a:satOff val="0"/>
              <a:lumOff val="0"/>
              <a:alphaOff val="0"/>
            </a:sysClr>
          </a:solidFill>
          <a:prstDash val="solid"/>
        </a:ln>
        <a:effectLst/>
      </dgm:spPr>
    </dgm:pt>
    <dgm:pt modelId="{815CB17D-EE18-49C5-9A5A-70C3EBDC4E27}" type="pres">
      <dgm:prSet presAssocID="{B573CFC8-9AAA-4D44-B04C-77715A711CF9}" presName="rectangle" presStyleLbl="revTx" presStyleIdx="0" presStyleCnt="1" custScaleX="45375" custScaleY="189649">
        <dgm:presLayoutVars>
          <dgm:bulletEnabled val="1"/>
        </dgm:presLayoutVars>
      </dgm:prSet>
      <dgm:spPr>
        <a:prstGeom prst="rect">
          <a:avLst/>
        </a:prstGeom>
      </dgm:spPr>
    </dgm:pt>
    <dgm:pt modelId="{D6659282-DE08-484F-AA88-042B46471409}" type="pres">
      <dgm:prSet presAssocID="{0C56C7B9-8F87-4874-9EE1-134A1CCF7730}" presName="item1" presStyleLbl="node1" presStyleIdx="0" presStyleCnt="3">
        <dgm:presLayoutVars>
          <dgm:bulletEnabled val="1"/>
        </dgm:presLayoutVars>
      </dgm:prSet>
      <dgm:spPr/>
    </dgm:pt>
    <dgm:pt modelId="{268DA352-D0DB-42F1-BA67-A46D259A0A4B}" type="pres">
      <dgm:prSet presAssocID="{E96CA99A-F656-4DC5-8A8E-9DF6EA614F23}" presName="item2" presStyleLbl="node1" presStyleIdx="1" presStyleCnt="3">
        <dgm:presLayoutVars>
          <dgm:bulletEnabled val="1"/>
        </dgm:presLayoutVars>
      </dgm:prSet>
      <dgm:spPr/>
    </dgm:pt>
    <dgm:pt modelId="{4749B8E2-1CED-4272-9497-B6687A66E3F8}" type="pres">
      <dgm:prSet presAssocID="{5B59DB22-3A32-4F63-8D55-8406BA85DF94}" presName="item3" presStyleLbl="node1" presStyleIdx="2" presStyleCnt="3">
        <dgm:presLayoutVars>
          <dgm:bulletEnabled val="1"/>
        </dgm:presLayoutVars>
      </dgm:prSet>
      <dgm:spPr/>
    </dgm:pt>
    <dgm:pt modelId="{332B3064-1283-451A-AB65-2397CC185774}" type="pres">
      <dgm:prSet presAssocID="{B573CFC8-9AAA-4D44-B04C-77715A711CF9}" presName="funnel" presStyleLbl="trAlignAcc1" presStyleIdx="0" presStyleCnt="1"/>
      <dgm:spPr>
        <a:xfrm>
          <a:off x="254246" y="139939"/>
          <a:ext cx="1186483" cy="949187"/>
        </a:xfrm>
        <a:prstGeom prst="funnel">
          <a:avLst/>
        </a:prstGeom>
        <a:solidFill>
          <a:sysClr val="window" lastClr="FFFFFF">
            <a:alpha val="40000"/>
            <a:hueOff val="0"/>
            <a:satOff val="0"/>
            <a:lumOff val="0"/>
            <a:alphaOff val="0"/>
          </a:sysClr>
        </a:solidFill>
        <a:ln w="19050" cap="rnd" cmpd="sng" algn="ctr">
          <a:solidFill>
            <a:srgbClr val="99CB38">
              <a:hueOff val="0"/>
              <a:satOff val="0"/>
              <a:lumOff val="0"/>
              <a:alphaOff val="0"/>
            </a:srgbClr>
          </a:solidFill>
          <a:prstDash val="solid"/>
        </a:ln>
        <a:effectLst/>
      </dgm:spPr>
    </dgm:pt>
  </dgm:ptLst>
  <dgm:cxnLst>
    <dgm:cxn modelId="{B0FDD449-824A-46BC-A168-5282959B8367}" srcId="{B573CFC8-9AAA-4D44-B04C-77715A711CF9}" destId="{66556CB2-F4FB-46DF-A846-BE5FEB04FCF2}" srcOrd="0" destOrd="0" parTransId="{BBCD7F8C-257C-4097-B865-A341059928BC}" sibTransId="{9D5262E9-4345-4C68-8507-48F0A26D84CA}"/>
    <dgm:cxn modelId="{489AC36B-338B-4E79-BE33-8D332D6C5DE8}" srcId="{B573CFC8-9AAA-4D44-B04C-77715A711CF9}" destId="{5B59DB22-3A32-4F63-8D55-8406BA85DF94}" srcOrd="3" destOrd="0" parTransId="{69D84387-5A72-4BAF-80A7-09D550FE9BA7}" sibTransId="{E6FF678D-166E-404C-8353-593E7BF5C16D}"/>
    <dgm:cxn modelId="{63A5C574-84BC-4DEB-8B51-9F2C93761C65}" type="presOf" srcId="{B573CFC8-9AAA-4D44-B04C-77715A711CF9}" destId="{06189A9A-C07A-44B9-AE21-D3378E65EBEB}" srcOrd="0" destOrd="0" presId="urn:microsoft.com/office/officeart/2005/8/layout/funnel1"/>
    <dgm:cxn modelId="{ED71A179-4E1A-44AD-9EA3-1F89D41B3626}" srcId="{B573CFC8-9AAA-4D44-B04C-77715A711CF9}" destId="{E96CA99A-F656-4DC5-8A8E-9DF6EA614F23}" srcOrd="2" destOrd="0" parTransId="{89DF7C72-074D-48B2-BBD1-1AED1207E879}" sibTransId="{83E9D280-856E-43A3-BE9F-B8FEF77010D5}"/>
    <dgm:cxn modelId="{74866C80-CA58-4AE8-9BD3-ECFF43D5E5F1}" type="presOf" srcId="{66556CB2-F4FB-46DF-A846-BE5FEB04FCF2}" destId="{4749B8E2-1CED-4272-9497-B6687A66E3F8}" srcOrd="0" destOrd="0" presId="urn:microsoft.com/office/officeart/2005/8/layout/funnel1"/>
    <dgm:cxn modelId="{B8B92E96-A897-4422-8EF7-AF4346100040}" type="presOf" srcId="{5B59DB22-3A32-4F63-8D55-8406BA85DF94}" destId="{815CB17D-EE18-49C5-9A5A-70C3EBDC4E27}" srcOrd="0" destOrd="0" presId="urn:microsoft.com/office/officeart/2005/8/layout/funnel1"/>
    <dgm:cxn modelId="{120B2898-B9F1-46A1-ABC4-3AC642EBDD8D}" srcId="{B573CFC8-9AAA-4D44-B04C-77715A711CF9}" destId="{0C56C7B9-8F87-4874-9EE1-134A1CCF7730}" srcOrd="1" destOrd="0" parTransId="{0747AFDC-12F5-44DC-80FA-BDEC3376327B}" sibTransId="{07BEE918-BC11-4B9E-909A-878123707828}"/>
    <dgm:cxn modelId="{515361B1-AE3F-4E0E-8520-046ECD56C3E6}" type="presOf" srcId="{E96CA99A-F656-4DC5-8A8E-9DF6EA614F23}" destId="{D6659282-DE08-484F-AA88-042B46471409}" srcOrd="0" destOrd="0" presId="urn:microsoft.com/office/officeart/2005/8/layout/funnel1"/>
    <dgm:cxn modelId="{F45576C2-4832-4996-8B92-D4855B4F1975}" type="presOf" srcId="{0C56C7B9-8F87-4874-9EE1-134A1CCF7730}" destId="{268DA352-D0DB-42F1-BA67-A46D259A0A4B}" srcOrd="0" destOrd="0" presId="urn:microsoft.com/office/officeart/2005/8/layout/funnel1"/>
    <dgm:cxn modelId="{DE42F301-ABE2-41DE-800E-480B028EFF0F}" type="presParOf" srcId="{06189A9A-C07A-44B9-AE21-D3378E65EBEB}" destId="{97A53E3D-2F8C-4A0B-BE9A-996DD6343113}" srcOrd="0" destOrd="0" presId="urn:microsoft.com/office/officeart/2005/8/layout/funnel1"/>
    <dgm:cxn modelId="{DD6E2197-51D3-423B-94E8-3164E5DB9697}" type="presParOf" srcId="{06189A9A-C07A-44B9-AE21-D3378E65EBEB}" destId="{A341DA00-55E4-4638-ADB6-08548A9AC98A}" srcOrd="1" destOrd="0" presId="urn:microsoft.com/office/officeart/2005/8/layout/funnel1"/>
    <dgm:cxn modelId="{179F9473-A95F-46C1-BA36-B7D80979B8E1}" type="presParOf" srcId="{06189A9A-C07A-44B9-AE21-D3378E65EBEB}" destId="{815CB17D-EE18-49C5-9A5A-70C3EBDC4E27}" srcOrd="2" destOrd="0" presId="urn:microsoft.com/office/officeart/2005/8/layout/funnel1"/>
    <dgm:cxn modelId="{2DF2C41D-3ABD-4A90-954E-20A9A54DB713}" type="presParOf" srcId="{06189A9A-C07A-44B9-AE21-D3378E65EBEB}" destId="{D6659282-DE08-484F-AA88-042B46471409}" srcOrd="3" destOrd="0" presId="urn:microsoft.com/office/officeart/2005/8/layout/funnel1"/>
    <dgm:cxn modelId="{EF2F2638-8BD0-47EC-B1B6-545BA2341107}" type="presParOf" srcId="{06189A9A-C07A-44B9-AE21-D3378E65EBEB}" destId="{268DA352-D0DB-42F1-BA67-A46D259A0A4B}" srcOrd="4" destOrd="0" presId="urn:microsoft.com/office/officeart/2005/8/layout/funnel1"/>
    <dgm:cxn modelId="{189580FF-7E29-4FC7-BDBB-EB69C40A5287}" type="presParOf" srcId="{06189A9A-C07A-44B9-AE21-D3378E65EBEB}" destId="{4749B8E2-1CED-4272-9497-B6687A66E3F8}" srcOrd="5" destOrd="0" presId="urn:microsoft.com/office/officeart/2005/8/layout/funnel1"/>
    <dgm:cxn modelId="{4D9D89D7-E52A-4610-9118-BAC56E237B26}" type="presParOf" srcId="{06189A9A-C07A-44B9-AE21-D3378E65EBEB}" destId="{332B3064-1283-451A-AB65-2397CC185774}"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CBA7F9-F277-45DB-B592-57EB0FD48DA6}" type="doc">
      <dgm:prSet loTypeId="urn:microsoft.com/office/officeart/2005/8/layout/hProcess9"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solidFill>
        <a:ln>
          <a:solidFill>
            <a:schemeClr val="bg1">
              <a:lumMod val="65000"/>
            </a:schemeClr>
          </a:solidFill>
        </a:ln>
      </dgm:spPr>
      <dgm:t>
        <a:bodyPr/>
        <a:lstStyle/>
        <a:p>
          <a:pPr marL="0" lvl="0" indent="0" algn="ctr" defTabSz="444500">
            <a:lnSpc>
              <a:spcPct val="90000"/>
            </a:lnSpc>
            <a:spcBef>
              <a:spcPct val="0"/>
            </a:spcBef>
            <a:spcAft>
              <a:spcPct val="35000"/>
            </a:spcAft>
            <a:buNone/>
          </a:pPr>
          <a:endParaRPr lang="en-DK" sz="1200" u="sng" kern="1200" dirty="0">
            <a:solidFill>
              <a:schemeClr val="tx1"/>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solidFill>
        <a:ln>
          <a:solidFill>
            <a:schemeClr val="bg1">
              <a:lumMod val="65000"/>
            </a:schemeClr>
          </a:solidFill>
        </a:ln>
      </dgm:spPr>
      <dgm:t>
        <a:bodyPr/>
        <a:lstStyle/>
        <a:p>
          <a:pPr marL="0" lvl="0" indent="0" algn="ctr" defTabSz="444500">
            <a:lnSpc>
              <a:spcPct val="90000"/>
            </a:lnSpc>
            <a:spcBef>
              <a:spcPct val="0"/>
            </a:spcBef>
            <a:spcAft>
              <a:spcPct val="35000"/>
            </a:spcAft>
            <a:buNone/>
          </a:pPr>
          <a:endParaRPr lang="en-DK" sz="1200" kern="1200" dirty="0">
            <a:solidFill>
              <a:prstClr val="black"/>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solidFill>
        <a:ln>
          <a:solidFill>
            <a:schemeClr val="bg1">
              <a:lumMod val="65000"/>
            </a:schemeClr>
          </a:solidFill>
        </a:ln>
      </dgm:spPr>
      <dgm:t>
        <a:bodyPr/>
        <a:lstStyle/>
        <a:p>
          <a:endParaRPr lang="en-DK" sz="1200" u="sng" dirty="0">
            <a:solidFill>
              <a:schemeClr val="tx1"/>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solidFill>
        <a:ln>
          <a:solidFill>
            <a:schemeClr val="bg1">
              <a:lumMod val="65000"/>
            </a:schemeClr>
          </a:solidFill>
        </a:ln>
      </dgm:spPr>
      <dgm:t>
        <a:bodyPr/>
        <a:lstStyle/>
        <a:p>
          <a:pPr marL="0" lvl="0" indent="0" algn="ctr" defTabSz="444500">
            <a:lnSpc>
              <a:spcPct val="90000"/>
            </a:lnSpc>
            <a:spcBef>
              <a:spcPct val="0"/>
            </a:spcBef>
            <a:spcAft>
              <a:spcPct val="35000"/>
            </a:spcAft>
            <a:buNone/>
          </a:pPr>
          <a:endParaRPr lang="en-DK" sz="1200" u="sng" kern="1200" dirty="0">
            <a:solidFill>
              <a:prstClr val="black"/>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DA584484-2DB4-40B3-93C6-6AF0F7025A10}" type="pres">
      <dgm:prSet presAssocID="{E3CBA7F9-F277-45DB-B592-57EB0FD48DA6}" presName="CompostProcess" presStyleCnt="0">
        <dgm:presLayoutVars>
          <dgm:dir/>
          <dgm:resizeHandles val="exact"/>
        </dgm:presLayoutVars>
      </dgm:prSet>
      <dgm:spPr/>
    </dgm:pt>
    <dgm:pt modelId="{E9DD9F21-A14D-4E9B-9FCC-4FDAC9A93B2C}" type="pres">
      <dgm:prSet presAssocID="{E3CBA7F9-F277-45DB-B592-57EB0FD48DA6}" presName="arrow" presStyleLbl="bgShp" presStyleIdx="0" presStyleCnt="1"/>
      <dgm:spPr/>
    </dgm:pt>
    <dgm:pt modelId="{FBC67933-82EC-461B-9561-1F0441EBE3BE}" type="pres">
      <dgm:prSet presAssocID="{E3CBA7F9-F277-45DB-B592-57EB0FD48DA6}" presName="linearProcess" presStyleCnt="0"/>
      <dgm:spPr/>
    </dgm:pt>
    <dgm:pt modelId="{863F6E00-E011-4EF1-BBA8-2EA60046B4D4}" type="pres">
      <dgm:prSet presAssocID="{64FFBFDF-0E84-4EC2-A299-737A38E1A9A0}" presName="textNode" presStyleLbl="node1" presStyleIdx="0" presStyleCnt="4" custScaleY="139688" custLinFactNeighborX="22746" custLinFactNeighborY="313">
        <dgm:presLayoutVars>
          <dgm:bulletEnabled val="1"/>
        </dgm:presLayoutVars>
      </dgm:prSet>
      <dgm:spPr/>
    </dgm:pt>
    <dgm:pt modelId="{9BFD6C2A-A351-41A7-A48B-B4959D749090}" type="pres">
      <dgm:prSet presAssocID="{8E5F4272-5630-4DCF-8239-D3650A29E54F}" presName="sibTrans" presStyleCnt="0"/>
      <dgm:spPr/>
    </dgm:pt>
    <dgm:pt modelId="{4240C063-DF52-449A-8DAA-205750F23DC4}" type="pres">
      <dgm:prSet presAssocID="{5A5DA5DC-3E8D-42A0-8DA3-98604052AA58}" presName="textNode" presStyleLbl="node1" presStyleIdx="1" presStyleCnt="4" custScaleY="152148" custLinFactNeighborX="16638" custLinFactNeighborY="-432">
        <dgm:presLayoutVars>
          <dgm:bulletEnabled val="1"/>
        </dgm:presLayoutVars>
      </dgm:prSet>
      <dgm:spPr/>
    </dgm:pt>
    <dgm:pt modelId="{630DC382-BD72-43FC-B208-23823C261A2D}" type="pres">
      <dgm:prSet presAssocID="{0C3892A5-2DE6-4506-9189-5784B05BC5AC}" presName="sibTrans" presStyleCnt="0"/>
      <dgm:spPr/>
    </dgm:pt>
    <dgm:pt modelId="{89DD44ED-712A-421B-8DEC-F9448E079DD4}" type="pres">
      <dgm:prSet presAssocID="{1168073F-306F-4E36-9DC1-86BE967F4809}" presName="textNode" presStyleLbl="node1" presStyleIdx="2" presStyleCnt="4" custScaleY="152148" custLinFactNeighborX="24478" custLinFactNeighborY="122">
        <dgm:presLayoutVars>
          <dgm:bulletEnabled val="1"/>
        </dgm:presLayoutVars>
      </dgm:prSet>
      <dgm:spPr/>
    </dgm:pt>
    <dgm:pt modelId="{C325CBBE-12B6-4F87-85A9-D02A377EC2C9}" type="pres">
      <dgm:prSet presAssocID="{6AD81235-340F-4014-8EE7-365058C64749}" presName="sibTrans" presStyleCnt="0"/>
      <dgm:spPr/>
    </dgm:pt>
    <dgm:pt modelId="{6144DB7B-B49C-4DD6-8975-7F7CB21CC79F}" type="pres">
      <dgm:prSet presAssocID="{2781F075-AE7E-4929-BDA4-A0D72144B390}" presName="textNode" presStyleLbl="node1" presStyleIdx="3" presStyleCnt="4" custScaleY="151189">
        <dgm:presLayoutVars>
          <dgm:bulletEnabled val="1"/>
        </dgm:presLayoutVars>
      </dgm:prSet>
      <dgm:spPr/>
    </dgm:pt>
  </dgm:ptLst>
  <dgm:cxnLst>
    <dgm:cxn modelId="{7DD4C802-5747-4E1E-BDA6-6DA5C984C9DA}" type="presOf" srcId="{64FFBFDF-0E84-4EC2-A299-737A38E1A9A0}" destId="{863F6E00-E011-4EF1-BBA8-2EA60046B4D4}" srcOrd="0" destOrd="0" presId="urn:microsoft.com/office/officeart/2005/8/layout/hProcess9"/>
    <dgm:cxn modelId="{CFBE880E-46DD-41D9-BBCC-92F1C6F7225F}" type="presOf" srcId="{2781F075-AE7E-4929-BDA4-A0D72144B390}" destId="{6144DB7B-B49C-4DD6-8975-7F7CB21CC79F}" srcOrd="0" destOrd="0" presId="urn:microsoft.com/office/officeart/2005/8/layout/hProcess9"/>
    <dgm:cxn modelId="{EDDB3429-0815-44F3-99C1-01478F8242B2}" type="presOf" srcId="{E3CBA7F9-F277-45DB-B592-57EB0FD48DA6}" destId="{DA584484-2DB4-40B3-93C6-6AF0F7025A10}" srcOrd="0" destOrd="0" presId="urn:microsoft.com/office/officeart/2005/8/layout/hProcess9"/>
    <dgm:cxn modelId="{8260534C-74EC-47E1-8BD0-46684B15C5F2}" type="presOf" srcId="{5A5DA5DC-3E8D-42A0-8DA3-98604052AA58}" destId="{4240C063-DF52-449A-8DAA-205750F23DC4}" srcOrd="0" destOrd="0" presId="urn:microsoft.com/office/officeart/2005/8/layout/hProcess9"/>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C9649487-B68E-4CEF-89FB-A2DC7671F2BA}" srcId="{E3CBA7F9-F277-45DB-B592-57EB0FD48DA6}" destId="{5A5DA5DC-3E8D-42A0-8DA3-98604052AA58}" srcOrd="1" destOrd="0" parTransId="{1F14C53E-4C67-4F68-925F-55028B9FAAF3}" sibTransId="{0C3892A5-2DE6-4506-9189-5784B05BC5AC}"/>
    <dgm:cxn modelId="{F3CF7EBE-9E19-4826-859C-412EB1D713AB}" type="presOf" srcId="{1168073F-306F-4E36-9DC1-86BE967F4809}" destId="{89DD44ED-712A-421B-8DEC-F9448E079DD4}" srcOrd="0" destOrd="0" presId="urn:microsoft.com/office/officeart/2005/8/layout/hProcess9"/>
    <dgm:cxn modelId="{F402B0F7-D5B6-4108-B8B6-7210BB9B836B}" srcId="{E3CBA7F9-F277-45DB-B592-57EB0FD48DA6}" destId="{1168073F-306F-4E36-9DC1-86BE967F4809}" srcOrd="2" destOrd="0" parTransId="{D3A70215-9DB2-4144-934C-A5C0A2AD07A8}" sibTransId="{6AD81235-340F-4014-8EE7-365058C64749}"/>
    <dgm:cxn modelId="{97E0386F-7CF6-437C-B2A8-2A3D20CA573B}" type="presParOf" srcId="{DA584484-2DB4-40B3-93C6-6AF0F7025A10}" destId="{E9DD9F21-A14D-4E9B-9FCC-4FDAC9A93B2C}" srcOrd="0" destOrd="0" presId="urn:microsoft.com/office/officeart/2005/8/layout/hProcess9"/>
    <dgm:cxn modelId="{240B65E5-30A5-496C-AA20-918A0137A4C3}" type="presParOf" srcId="{DA584484-2DB4-40B3-93C6-6AF0F7025A10}" destId="{FBC67933-82EC-461B-9561-1F0441EBE3BE}" srcOrd="1" destOrd="0" presId="urn:microsoft.com/office/officeart/2005/8/layout/hProcess9"/>
    <dgm:cxn modelId="{BBF477BE-BFF0-45E0-A0BE-981EF2049583}" type="presParOf" srcId="{FBC67933-82EC-461B-9561-1F0441EBE3BE}" destId="{863F6E00-E011-4EF1-BBA8-2EA60046B4D4}" srcOrd="0" destOrd="0" presId="urn:microsoft.com/office/officeart/2005/8/layout/hProcess9"/>
    <dgm:cxn modelId="{218F250F-A60E-4EFD-899D-43D989BE1D17}" type="presParOf" srcId="{FBC67933-82EC-461B-9561-1F0441EBE3BE}" destId="{9BFD6C2A-A351-41A7-A48B-B4959D749090}" srcOrd="1" destOrd="0" presId="urn:microsoft.com/office/officeart/2005/8/layout/hProcess9"/>
    <dgm:cxn modelId="{3DEFA229-DB02-47B0-8767-E6C5C9F57FCA}" type="presParOf" srcId="{FBC67933-82EC-461B-9561-1F0441EBE3BE}" destId="{4240C063-DF52-449A-8DAA-205750F23DC4}" srcOrd="2" destOrd="0" presId="urn:microsoft.com/office/officeart/2005/8/layout/hProcess9"/>
    <dgm:cxn modelId="{5A5B857A-E835-4A58-8F73-44893818B937}" type="presParOf" srcId="{FBC67933-82EC-461B-9561-1F0441EBE3BE}" destId="{630DC382-BD72-43FC-B208-23823C261A2D}" srcOrd="3" destOrd="0" presId="urn:microsoft.com/office/officeart/2005/8/layout/hProcess9"/>
    <dgm:cxn modelId="{EACA54DB-AEE6-49D1-B327-1FB9267841E8}" type="presParOf" srcId="{FBC67933-82EC-461B-9561-1F0441EBE3BE}" destId="{89DD44ED-712A-421B-8DEC-F9448E079DD4}" srcOrd="4" destOrd="0" presId="urn:microsoft.com/office/officeart/2005/8/layout/hProcess9"/>
    <dgm:cxn modelId="{3AF20281-07D9-4C94-A0C2-383530A5AFA2}" type="presParOf" srcId="{FBC67933-82EC-461B-9561-1F0441EBE3BE}" destId="{C325CBBE-12B6-4F87-85A9-D02A377EC2C9}" srcOrd="5" destOrd="0" presId="urn:microsoft.com/office/officeart/2005/8/layout/hProcess9"/>
    <dgm:cxn modelId="{F4CB6BD9-4E38-4B1D-9D24-6BA5CE0DA9CE}" type="presParOf" srcId="{FBC67933-82EC-461B-9561-1F0441EBE3BE}" destId="{6144DB7B-B49C-4DD6-8975-7F7CB21CC79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1F0CC6-685C-44B2-8D51-92758369E57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da-DK"/>
        </a:p>
      </dgm:t>
    </dgm:pt>
    <dgm:pt modelId="{F54CA783-D77B-4B83-BC3C-7AF1FB330897}">
      <dgm:prSet phldrT="[Tekst]"/>
      <dgm:spPr/>
      <dgm:t>
        <a:bodyPr/>
        <a:lstStyle/>
        <a:p>
          <a:r>
            <a:rPr lang="da-DK" dirty="0"/>
            <a:t>I.3 </a:t>
          </a:r>
          <a:r>
            <a:rPr lang="en-US" dirty="0"/>
            <a:t>Wärmeplanung als Teil der kommunalen Planung</a:t>
          </a:r>
          <a:endParaRPr lang="da-DK"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56DF3653-9EFC-4D12-91ED-7C753B08E88F}">
      <dgm:prSet phldrT="[Tekst]"/>
      <dgm:spPr/>
      <dgm:t>
        <a:bodyPr/>
        <a:lstStyle/>
        <a:p>
          <a:r>
            <a:rPr lang="da-DK" dirty="0"/>
            <a:t>I.1. Organisatorischer Aufbau</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87FD4B0-DABE-4C55-BB95-9687F49357B7}" type="parTrans" cxnId="{1928305C-7046-4747-803F-05F69FECB4B3}">
      <dgm:prSet/>
      <dgm:spPr/>
      <dgm:t>
        <a:bodyPr/>
        <a:lstStyle/>
        <a:p>
          <a:endParaRPr lang="da-DK"/>
        </a:p>
      </dgm:t>
    </dgm:pt>
    <dgm:pt modelId="{60321728-D42F-421B-8B0A-F9B1B61A95D8}" type="sibTrans" cxnId="{1928305C-7046-4747-803F-05F69FECB4B3}">
      <dgm:prSet/>
      <dgm:spPr/>
      <dgm:t>
        <a:bodyPr/>
        <a:lstStyle/>
        <a:p>
          <a:endParaRPr lang="da-DK"/>
        </a:p>
      </dgm:t>
    </dgm:pt>
    <dgm:pt modelId="{443EC5E2-216D-414B-A388-4FD374850260}">
      <dgm:prSet phldrT="[Tekst]"/>
      <dgm:spPr/>
      <dgm:t>
        <a:bodyPr/>
        <a:lstStyle/>
        <a:p>
          <a:r>
            <a:rPr lang="da-DK" dirty="0"/>
            <a:t>I.4. Treiber und Hindernisse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D970C8F-8122-45CA-A4FA-DECD5EC34F47}" type="parTrans" cxnId="{F0C56F24-2ACD-4F2E-B862-5F0A71299F58}">
      <dgm:prSet/>
      <dgm:spPr/>
      <dgm:t>
        <a:bodyPr/>
        <a:lstStyle/>
        <a:p>
          <a:endParaRPr lang="da-DK"/>
        </a:p>
      </dgm:t>
    </dgm:pt>
    <dgm:pt modelId="{C988B29C-4218-4997-AE89-254324298639}" type="sibTrans" cxnId="{F0C56F24-2ACD-4F2E-B862-5F0A71299F58}">
      <dgm:prSet/>
      <dgm:spPr/>
      <dgm:t>
        <a:bodyPr/>
        <a:lstStyle/>
        <a:p>
          <a:endParaRPr lang="da-DK"/>
        </a:p>
      </dgm:t>
    </dgm:pt>
    <dgm:pt modelId="{2CA06E97-396C-4551-A3B3-D1A480A12D84}">
      <dgm:prSet phldrT="[Tekst]"/>
      <dgm:spPr/>
      <dgm:t>
        <a:bodyPr/>
        <a:lstStyle/>
        <a:p>
          <a:r>
            <a:rPr lang="da-DK" dirty="0"/>
            <a:t>I.5. Einbindung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0DF0DFE-205E-4DA9-934E-C05522A06083}" type="parTrans" cxnId="{85BBE619-49ED-44B6-8F1A-448500DD7250}">
      <dgm:prSet/>
      <dgm:spPr/>
      <dgm:t>
        <a:bodyPr/>
        <a:lstStyle/>
        <a:p>
          <a:endParaRPr lang="da-DK"/>
        </a:p>
      </dgm:t>
    </dgm:pt>
    <dgm:pt modelId="{D045FFE2-BBCD-4754-9AAA-836177EB63A2}" type="sibTrans" cxnId="{85BBE619-49ED-44B6-8F1A-448500DD7250}">
      <dgm:prSet/>
      <dgm:spPr/>
      <dgm:t>
        <a:bodyPr/>
        <a:lstStyle/>
        <a:p>
          <a:endParaRPr lang="da-DK"/>
        </a:p>
      </dgm:t>
    </dgm:pt>
    <dgm:pt modelId="{E38015D5-BD25-4D7C-987F-E0DAFBD1D6A4}">
      <dgm:prSet phldrT="[Tekst]"/>
      <dgm:spPr/>
      <dgm:t>
        <a:bodyPr/>
        <a:lstStyle/>
        <a:p>
          <a:r>
            <a:rPr lang="da-DK" dirty="0"/>
            <a:t>I.6. Arbeitsplan</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B30A581-32EB-432C-B87E-2260CF2A1ADE}" type="parTrans" cxnId="{6538126D-F007-49E7-B34E-718CF518FC0A}">
      <dgm:prSet/>
      <dgm:spPr/>
      <dgm:t>
        <a:bodyPr/>
        <a:lstStyle/>
        <a:p>
          <a:endParaRPr lang="da-DK"/>
        </a:p>
      </dgm:t>
    </dgm:pt>
    <dgm:pt modelId="{28B67C6A-3511-4E42-ADF6-27F63F6FD31E}" type="sibTrans" cxnId="{6538126D-F007-49E7-B34E-718CF518FC0A}">
      <dgm:prSet/>
      <dgm:spPr/>
      <dgm:t>
        <a:bodyPr/>
        <a:lstStyle/>
        <a:p>
          <a:endParaRPr lang="da-DK"/>
        </a:p>
      </dgm:t>
    </dgm:pt>
    <dgm:pt modelId="{9B001BE3-61F0-4400-B0D4-D52B221524F7}">
      <dgm:prSet phldrT="[Tekst]"/>
      <dgm:spPr/>
      <dgm:t>
        <a:bodyPr/>
        <a:lstStyle/>
        <a:p>
          <a:r>
            <a:rPr lang="da-DK" dirty="0"/>
            <a:t>I.7. Kick-off</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C3976CD-17B9-4842-875B-AD02E81A6760}" type="parTrans" cxnId="{77041686-C5BF-4528-9C32-61EB959382BE}">
      <dgm:prSet/>
      <dgm:spPr/>
      <dgm:t>
        <a:bodyPr/>
        <a:lstStyle/>
        <a:p>
          <a:endParaRPr lang="da-DK"/>
        </a:p>
      </dgm:t>
    </dgm:pt>
    <dgm:pt modelId="{4EC06E00-A33D-42E3-9BA4-80BA1B9D433C}" type="sibTrans" cxnId="{77041686-C5BF-4528-9C32-61EB959382BE}">
      <dgm:prSet/>
      <dgm:spPr/>
      <dgm:t>
        <a:bodyPr/>
        <a:lstStyle/>
        <a:p>
          <a:endParaRPr lang="da-DK"/>
        </a:p>
      </dgm:t>
    </dgm:pt>
    <dgm:pt modelId="{12967F5E-FC24-4A21-BDFE-FB95A1D94FED}">
      <dgm:prSet phldrT="[Tekst]"/>
      <dgm:spPr/>
      <dgm:t>
        <a:bodyPr/>
        <a:lstStyle/>
        <a:p>
          <a:r>
            <a:rPr lang="en-US" noProof="0" dirty="0"/>
            <a:t>I.2. Definition des Zwecks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33BB26FF-943A-4252-AE5B-9555B352A946}" type="parTrans" cxnId="{53B085A8-8BD7-4447-9145-CCCEFBE58C3F}">
      <dgm:prSet/>
      <dgm:spPr/>
      <dgm:t>
        <a:bodyPr/>
        <a:lstStyle/>
        <a:p>
          <a:endParaRPr lang="da-DK"/>
        </a:p>
      </dgm:t>
    </dgm:pt>
    <dgm:pt modelId="{DB48FE30-6EF8-4714-84BC-528952F0C72B}" type="sibTrans" cxnId="{53B085A8-8BD7-4447-9145-CCCEFBE58C3F}">
      <dgm:prSet/>
      <dgm:spPr/>
      <dgm:t>
        <a:bodyPr/>
        <a:lstStyle/>
        <a:p>
          <a:endParaRPr lang="da-DK"/>
        </a:p>
      </dgm:t>
    </dgm:pt>
    <dgm:pt modelId="{56943DAC-1757-4DEC-AFB3-A8233EF8C281}" type="pres">
      <dgm:prSet presAssocID="{BF1F0CC6-685C-44B2-8D51-92758369E572}" presName="diagram" presStyleCnt="0">
        <dgm:presLayoutVars>
          <dgm:dir/>
          <dgm:resizeHandles val="exact"/>
        </dgm:presLayoutVars>
      </dgm:prSet>
      <dgm:spPr/>
    </dgm:pt>
    <dgm:pt modelId="{0DD1A642-8B56-459E-8606-EE7DF18C88D3}" type="pres">
      <dgm:prSet presAssocID="{56DF3653-9EFC-4D12-91ED-7C753B08E88F}" presName="node" presStyleLbl="node1" presStyleIdx="0" presStyleCnt="7">
        <dgm:presLayoutVars>
          <dgm:bulletEnabled val="1"/>
        </dgm:presLayoutVars>
      </dgm:prSet>
      <dgm:spPr/>
    </dgm:pt>
    <dgm:pt modelId="{8D2A35C0-EEBD-4999-AD5A-D4500F3ECB91}" type="pres">
      <dgm:prSet presAssocID="{60321728-D42F-421B-8B0A-F9B1B61A95D8}" presName="sibTrans" presStyleCnt="0"/>
      <dgm:spPr/>
    </dgm:pt>
    <dgm:pt modelId="{1F617B3D-70FE-417B-8D43-7C26B81ECE1C}" type="pres">
      <dgm:prSet presAssocID="{12967F5E-FC24-4A21-BDFE-FB95A1D94FED}" presName="node" presStyleLbl="node1" presStyleIdx="1" presStyleCnt="7">
        <dgm:presLayoutVars>
          <dgm:bulletEnabled val="1"/>
        </dgm:presLayoutVars>
      </dgm:prSet>
      <dgm:spPr/>
    </dgm:pt>
    <dgm:pt modelId="{B1348464-E3D1-4D42-8847-A3A03F37D9ED}" type="pres">
      <dgm:prSet presAssocID="{DB48FE30-6EF8-4714-84BC-528952F0C72B}" presName="sibTrans" presStyleCnt="0"/>
      <dgm:spPr/>
    </dgm:pt>
    <dgm:pt modelId="{1A09D07A-3FE9-4C0F-BE01-677658253FE1}" type="pres">
      <dgm:prSet presAssocID="{F54CA783-D77B-4B83-BC3C-7AF1FB330897}" presName="node" presStyleLbl="node1" presStyleIdx="2" presStyleCnt="7">
        <dgm:presLayoutVars>
          <dgm:bulletEnabled val="1"/>
        </dgm:presLayoutVars>
      </dgm:prSet>
      <dgm:spPr/>
    </dgm:pt>
    <dgm:pt modelId="{F52DCE59-AC13-4F69-A694-52436C6F1B81}" type="pres">
      <dgm:prSet presAssocID="{25B3A89B-BD91-47F2-A0A0-F9626A31AC1E}" presName="sibTrans" presStyleCnt="0"/>
      <dgm:spPr/>
    </dgm:pt>
    <dgm:pt modelId="{528A4650-A7B6-4F43-B8E6-ED52EEDA62DD}" type="pres">
      <dgm:prSet presAssocID="{443EC5E2-216D-414B-A388-4FD374850260}" presName="node" presStyleLbl="node1" presStyleIdx="3" presStyleCnt="7">
        <dgm:presLayoutVars>
          <dgm:bulletEnabled val="1"/>
        </dgm:presLayoutVars>
      </dgm:prSet>
      <dgm:spPr/>
    </dgm:pt>
    <dgm:pt modelId="{CB1B1BF6-BE3E-44EF-953E-EE8B57719600}" type="pres">
      <dgm:prSet presAssocID="{C988B29C-4218-4997-AE89-254324298639}" presName="sibTrans" presStyleCnt="0"/>
      <dgm:spPr/>
    </dgm:pt>
    <dgm:pt modelId="{EF3F3EF1-0B9D-41D2-BB2A-D585290A8CFA}" type="pres">
      <dgm:prSet presAssocID="{2CA06E97-396C-4551-A3B3-D1A480A12D84}" presName="node" presStyleLbl="node1" presStyleIdx="4" presStyleCnt="7">
        <dgm:presLayoutVars>
          <dgm:bulletEnabled val="1"/>
        </dgm:presLayoutVars>
      </dgm:prSet>
      <dgm:spPr/>
    </dgm:pt>
    <dgm:pt modelId="{E819C53A-4141-4A52-AEDE-9995A4C4006C}" type="pres">
      <dgm:prSet presAssocID="{D045FFE2-BBCD-4754-9AAA-836177EB63A2}" presName="sibTrans" presStyleCnt="0"/>
      <dgm:spPr/>
    </dgm:pt>
    <dgm:pt modelId="{161E4E86-B20F-4F9F-B899-E7C6B13B6336}" type="pres">
      <dgm:prSet presAssocID="{E38015D5-BD25-4D7C-987F-E0DAFBD1D6A4}" presName="node" presStyleLbl="node1" presStyleIdx="5" presStyleCnt="7">
        <dgm:presLayoutVars>
          <dgm:bulletEnabled val="1"/>
        </dgm:presLayoutVars>
      </dgm:prSet>
      <dgm:spPr/>
    </dgm:pt>
    <dgm:pt modelId="{27AA8E9A-FC74-4105-953C-6AFE9804AFBB}" type="pres">
      <dgm:prSet presAssocID="{28B67C6A-3511-4E42-ADF6-27F63F6FD31E}" presName="sibTrans" presStyleCnt="0"/>
      <dgm:spPr/>
    </dgm:pt>
    <dgm:pt modelId="{16A3C65C-11F8-4D8C-A60A-DF4ADF1CD0C3}" type="pres">
      <dgm:prSet presAssocID="{9B001BE3-61F0-4400-B0D4-D52B221524F7}" presName="node" presStyleLbl="node1" presStyleIdx="6" presStyleCnt="7">
        <dgm:presLayoutVars>
          <dgm:bulletEnabled val="1"/>
        </dgm:presLayoutVars>
      </dgm:prSet>
      <dgm:spPr/>
    </dgm:pt>
  </dgm:ptLst>
  <dgm:cxnLst>
    <dgm:cxn modelId="{4C971518-4CF1-45AE-8D1C-30FCB2F79FE7}" type="presOf" srcId="{9B001BE3-61F0-4400-B0D4-D52B221524F7}" destId="{16A3C65C-11F8-4D8C-A60A-DF4ADF1CD0C3}" srcOrd="0" destOrd="0" presId="urn:microsoft.com/office/officeart/2005/8/layout/default"/>
    <dgm:cxn modelId="{85BBE619-49ED-44B6-8F1A-448500DD7250}" srcId="{BF1F0CC6-685C-44B2-8D51-92758369E572}" destId="{2CA06E97-396C-4551-A3B3-D1A480A12D84}" srcOrd="4" destOrd="0" parTransId="{20DF0DFE-205E-4DA9-934E-C05522A06083}" sibTransId="{D045FFE2-BBCD-4754-9AAA-836177EB63A2}"/>
    <dgm:cxn modelId="{F0C56F24-2ACD-4F2E-B862-5F0A71299F58}" srcId="{BF1F0CC6-685C-44B2-8D51-92758369E572}" destId="{443EC5E2-216D-414B-A388-4FD374850260}" srcOrd="3" destOrd="0" parTransId="{2D970C8F-8122-45CA-A4FA-DECD5EC34F47}" sibTransId="{C988B29C-4218-4997-AE89-254324298639}"/>
    <dgm:cxn modelId="{03E7B63E-9BAD-414E-8F5A-831401E7A065}" type="presOf" srcId="{56DF3653-9EFC-4D12-91ED-7C753B08E88F}" destId="{0DD1A642-8B56-459E-8606-EE7DF18C88D3}" srcOrd="0" destOrd="0" presId="urn:microsoft.com/office/officeart/2005/8/layout/default"/>
    <dgm:cxn modelId="{1928305C-7046-4747-803F-05F69FECB4B3}" srcId="{BF1F0CC6-685C-44B2-8D51-92758369E572}" destId="{56DF3653-9EFC-4D12-91ED-7C753B08E88F}" srcOrd="0" destOrd="0" parTransId="{987FD4B0-DABE-4C55-BB95-9687F49357B7}" sibTransId="{60321728-D42F-421B-8B0A-F9B1B61A95D8}"/>
    <dgm:cxn modelId="{38E93866-028A-4E16-B30C-3C95EB662E14}" type="presOf" srcId="{F54CA783-D77B-4B83-BC3C-7AF1FB330897}" destId="{1A09D07A-3FE9-4C0F-BE01-677658253FE1}" srcOrd="0" destOrd="0" presId="urn:microsoft.com/office/officeart/2005/8/layout/default"/>
    <dgm:cxn modelId="{6538126D-F007-49E7-B34E-718CF518FC0A}" srcId="{BF1F0CC6-685C-44B2-8D51-92758369E572}" destId="{E38015D5-BD25-4D7C-987F-E0DAFBD1D6A4}" srcOrd="5" destOrd="0" parTransId="{9B30A581-32EB-432C-B87E-2260CF2A1ADE}" sibTransId="{28B67C6A-3511-4E42-ADF6-27F63F6FD31E}"/>
    <dgm:cxn modelId="{5E489371-D8F9-49EB-B98A-F930DA57C9DC}" type="presOf" srcId="{E38015D5-BD25-4D7C-987F-E0DAFBD1D6A4}" destId="{161E4E86-B20F-4F9F-B899-E7C6B13B6336}" srcOrd="0" destOrd="0" presId="urn:microsoft.com/office/officeart/2005/8/layout/default"/>
    <dgm:cxn modelId="{2C38B354-7B6E-463A-9C78-D9AEA90D6EBA}" type="presOf" srcId="{443EC5E2-216D-414B-A388-4FD374850260}" destId="{528A4650-A7B6-4F43-B8E6-ED52EEDA62DD}" srcOrd="0" destOrd="0" presId="urn:microsoft.com/office/officeart/2005/8/layout/default"/>
    <dgm:cxn modelId="{77041686-C5BF-4528-9C32-61EB959382BE}" srcId="{BF1F0CC6-685C-44B2-8D51-92758369E572}" destId="{9B001BE3-61F0-4400-B0D4-D52B221524F7}" srcOrd="6" destOrd="0" parTransId="{FC3976CD-17B9-4842-875B-AD02E81A6760}" sibTransId="{4EC06E00-A33D-42E3-9BA4-80BA1B9D433C}"/>
    <dgm:cxn modelId="{53B085A8-8BD7-4447-9145-CCCEFBE58C3F}" srcId="{BF1F0CC6-685C-44B2-8D51-92758369E572}" destId="{12967F5E-FC24-4A21-BDFE-FB95A1D94FED}" srcOrd="1" destOrd="0" parTransId="{33BB26FF-943A-4252-AE5B-9555B352A946}" sibTransId="{DB48FE30-6EF8-4714-84BC-528952F0C72B}"/>
    <dgm:cxn modelId="{79C1E2BF-389A-4F94-ABB0-7D8B6A04D7F8}" type="presOf" srcId="{2CA06E97-396C-4551-A3B3-D1A480A12D84}" destId="{EF3F3EF1-0B9D-41D2-BB2A-D585290A8CFA}" srcOrd="0" destOrd="0" presId="urn:microsoft.com/office/officeart/2005/8/layout/default"/>
    <dgm:cxn modelId="{910103C6-A1A0-42C5-8185-B262C0E008FD}" type="presOf" srcId="{BF1F0CC6-685C-44B2-8D51-92758369E572}" destId="{56943DAC-1757-4DEC-AFB3-A8233EF8C281}" srcOrd="0" destOrd="0" presId="urn:microsoft.com/office/officeart/2005/8/layout/default"/>
    <dgm:cxn modelId="{EAC86BD4-BDA3-491D-84CE-BBCEEA7D0A08}" type="presOf" srcId="{12967F5E-FC24-4A21-BDFE-FB95A1D94FED}" destId="{1F617B3D-70FE-417B-8D43-7C26B81ECE1C}" srcOrd="0" destOrd="0" presId="urn:microsoft.com/office/officeart/2005/8/layout/default"/>
    <dgm:cxn modelId="{84964ADE-F74A-4CA5-8767-EF804848E623}" srcId="{BF1F0CC6-685C-44B2-8D51-92758369E572}" destId="{F54CA783-D77B-4B83-BC3C-7AF1FB330897}" srcOrd="2" destOrd="0" parTransId="{3A2BBAEE-FD93-40EF-A54D-84A68636464C}" sibTransId="{25B3A89B-BD91-47F2-A0A0-F9626A31AC1E}"/>
    <dgm:cxn modelId="{6585110D-B5A5-41BD-AE5D-FC80F2A920C3}" type="presParOf" srcId="{56943DAC-1757-4DEC-AFB3-A8233EF8C281}" destId="{0DD1A642-8B56-459E-8606-EE7DF18C88D3}" srcOrd="0" destOrd="0" presId="urn:microsoft.com/office/officeart/2005/8/layout/default"/>
    <dgm:cxn modelId="{9F59F151-7631-4CD5-836B-28AEB564B319}" type="presParOf" srcId="{56943DAC-1757-4DEC-AFB3-A8233EF8C281}" destId="{8D2A35C0-EEBD-4999-AD5A-D4500F3ECB91}" srcOrd="1" destOrd="0" presId="urn:microsoft.com/office/officeart/2005/8/layout/default"/>
    <dgm:cxn modelId="{7BBD02ED-E439-4430-A47B-E3EBF4C0740A}" type="presParOf" srcId="{56943DAC-1757-4DEC-AFB3-A8233EF8C281}" destId="{1F617B3D-70FE-417B-8D43-7C26B81ECE1C}" srcOrd="2" destOrd="0" presId="urn:microsoft.com/office/officeart/2005/8/layout/default"/>
    <dgm:cxn modelId="{959848C5-C627-49DD-8B5B-E75E72398D6D}" type="presParOf" srcId="{56943DAC-1757-4DEC-AFB3-A8233EF8C281}" destId="{B1348464-E3D1-4D42-8847-A3A03F37D9ED}" srcOrd="3" destOrd="0" presId="urn:microsoft.com/office/officeart/2005/8/layout/default"/>
    <dgm:cxn modelId="{0BB476EB-196C-43A0-8BDF-C4E86F013C47}" type="presParOf" srcId="{56943DAC-1757-4DEC-AFB3-A8233EF8C281}" destId="{1A09D07A-3FE9-4C0F-BE01-677658253FE1}" srcOrd="4" destOrd="0" presId="urn:microsoft.com/office/officeart/2005/8/layout/default"/>
    <dgm:cxn modelId="{2B634F63-360C-4BCC-A29F-02DA398222D8}" type="presParOf" srcId="{56943DAC-1757-4DEC-AFB3-A8233EF8C281}" destId="{F52DCE59-AC13-4F69-A694-52436C6F1B81}" srcOrd="5" destOrd="0" presId="urn:microsoft.com/office/officeart/2005/8/layout/default"/>
    <dgm:cxn modelId="{8C32A4D8-A02B-4ED0-A7B3-7DB1CE0B961E}" type="presParOf" srcId="{56943DAC-1757-4DEC-AFB3-A8233EF8C281}" destId="{528A4650-A7B6-4F43-B8E6-ED52EEDA62DD}" srcOrd="6" destOrd="0" presId="urn:microsoft.com/office/officeart/2005/8/layout/default"/>
    <dgm:cxn modelId="{95B660BA-CE11-4B97-B2FB-782101897F5B}" type="presParOf" srcId="{56943DAC-1757-4DEC-AFB3-A8233EF8C281}" destId="{CB1B1BF6-BE3E-44EF-953E-EE8B57719600}" srcOrd="7" destOrd="0" presId="urn:microsoft.com/office/officeart/2005/8/layout/default"/>
    <dgm:cxn modelId="{D51147CE-7A94-4A46-83C9-EBE0AC85B434}" type="presParOf" srcId="{56943DAC-1757-4DEC-AFB3-A8233EF8C281}" destId="{EF3F3EF1-0B9D-41D2-BB2A-D585290A8CFA}" srcOrd="8" destOrd="0" presId="urn:microsoft.com/office/officeart/2005/8/layout/default"/>
    <dgm:cxn modelId="{5137800A-682B-4F37-9C63-07AF3EFCCA54}" type="presParOf" srcId="{56943DAC-1757-4DEC-AFB3-A8233EF8C281}" destId="{E819C53A-4141-4A52-AEDE-9995A4C4006C}" srcOrd="9" destOrd="0" presId="urn:microsoft.com/office/officeart/2005/8/layout/default"/>
    <dgm:cxn modelId="{9249072A-76F4-4C45-B091-DF056FCBDB3F}" type="presParOf" srcId="{56943DAC-1757-4DEC-AFB3-A8233EF8C281}" destId="{161E4E86-B20F-4F9F-B899-E7C6B13B6336}" srcOrd="10" destOrd="0" presId="urn:microsoft.com/office/officeart/2005/8/layout/default"/>
    <dgm:cxn modelId="{8B1E0562-DDCB-4B8D-8D87-4DFA729292C9}" type="presParOf" srcId="{56943DAC-1757-4DEC-AFB3-A8233EF8C281}" destId="{27AA8E9A-FC74-4105-953C-6AFE9804AFBB}" srcOrd="11" destOrd="0" presId="urn:microsoft.com/office/officeart/2005/8/layout/default"/>
    <dgm:cxn modelId="{ED69C515-1972-49D5-BC4A-4A44B672FB64}" type="presParOf" srcId="{56943DAC-1757-4DEC-AFB3-A8233EF8C281}" destId="{16A3C65C-11F8-4D8C-A60A-DF4ADF1CD0C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F346B9-1376-44BD-83B7-39DCC7487EEC}" type="doc">
      <dgm:prSet loTypeId="urn:microsoft.com/office/officeart/2005/8/layout/hList2" loCatId="list" qsTypeId="urn:microsoft.com/office/officeart/2005/8/quickstyle/simple5" qsCatId="simple" csTypeId="urn:microsoft.com/office/officeart/2005/8/colors/accent1_1" csCatId="accent1" phldr="1"/>
      <dgm:spPr/>
      <dgm:t>
        <a:bodyPr/>
        <a:lstStyle/>
        <a:p>
          <a:endParaRPr lang="da-DK"/>
        </a:p>
      </dgm:t>
    </dgm:pt>
    <dgm:pt modelId="{FD7B186B-1C17-4D57-97F3-0FFCA1695E1A}">
      <dgm:prSet phldrT="[Tekst]"/>
      <dgm:spPr/>
      <dgm:t>
        <a:bodyPr/>
        <a:lstStyle/>
        <a:p>
          <a:r>
            <a:rPr lang="de-DE" b="1" noProof="0" dirty="0">
              <a:solidFill>
                <a:srgbClr val="964194"/>
              </a:solidFill>
            </a:rPr>
            <a:t>Die Kerngruppe</a:t>
          </a:r>
        </a:p>
      </dgm:t>
    </dgm:pt>
    <dgm:pt modelId="{CD41037E-BACF-485F-B3B6-B2E9BF5C3B3B}" type="parTrans" cxnId="{A8920278-380C-4ED3-A8C6-E4D9B0E8190E}">
      <dgm:prSet/>
      <dgm:spPr/>
      <dgm:t>
        <a:bodyPr/>
        <a:lstStyle/>
        <a:p>
          <a:endParaRPr lang="da-DK"/>
        </a:p>
      </dgm:t>
    </dgm:pt>
    <dgm:pt modelId="{9D18FDD8-E24A-43D8-ACC0-9CD3CF1C9A8C}" type="sibTrans" cxnId="{A8920278-380C-4ED3-A8C6-E4D9B0E8190E}">
      <dgm:prSet/>
      <dgm:spPr/>
      <dgm:t>
        <a:bodyPr/>
        <a:lstStyle/>
        <a:p>
          <a:endParaRPr lang="da-DK"/>
        </a:p>
      </dgm:t>
    </dgm:pt>
    <dgm:pt modelId="{060150F6-D3F1-4F04-BF43-7F03EFAFBB6B}">
      <dgm:prSet phldrT="[Tekst]" custT="1"/>
      <dgm:spPr/>
      <dgm:t>
        <a:bodyPr/>
        <a:lstStyle/>
        <a:p>
          <a:r>
            <a:rPr lang="de-DE" sz="1300" b="1" kern="1200" noProof="0" dirty="0">
              <a:solidFill>
                <a:srgbClr val="964194"/>
              </a:solidFill>
              <a:latin typeface="Trebuchet MS" panose="020B0603020202020204"/>
              <a:ea typeface="+mn-ea"/>
              <a:cs typeface="+mn-cs"/>
            </a:rPr>
            <a:t>Politiker</a:t>
          </a:r>
        </a:p>
      </dgm:t>
    </dgm:pt>
    <dgm:pt modelId="{1D62FEFF-70E4-4436-ADB0-F69F75FCAE64}" type="parTrans" cxnId="{4EEFBAFB-D265-47B0-9728-6C65DA4AF096}">
      <dgm:prSet/>
      <dgm:spPr/>
      <dgm:t>
        <a:bodyPr/>
        <a:lstStyle/>
        <a:p>
          <a:endParaRPr lang="da-DK"/>
        </a:p>
      </dgm:t>
    </dgm:pt>
    <dgm:pt modelId="{CE09C2C2-B501-4E21-AB7E-1EC01596F1EA}" type="sibTrans" cxnId="{4EEFBAFB-D265-47B0-9728-6C65DA4AF096}">
      <dgm:prSet/>
      <dgm:spPr/>
      <dgm:t>
        <a:bodyPr/>
        <a:lstStyle/>
        <a:p>
          <a:endParaRPr lang="da-DK"/>
        </a:p>
      </dgm:t>
    </dgm:pt>
    <dgm:pt modelId="{A8F3330B-5EFE-4231-AD66-E793382B23F0}">
      <dgm:prSet phldrT="[Tekst]" custT="1"/>
      <dgm:spPr/>
      <dgm:t>
        <a:bodyPr/>
        <a:lstStyle/>
        <a:p>
          <a:r>
            <a:rPr lang="de-DE" sz="900" noProof="0" dirty="0"/>
            <a:t>Teilnahme am Kick-off</a:t>
          </a:r>
        </a:p>
      </dgm:t>
    </dgm:pt>
    <dgm:pt modelId="{E92C2196-0854-49A6-9DC9-7FAFA886B349}" type="parTrans" cxnId="{5F8FBEDA-29B6-402A-921E-DBECFF0EB1C1}">
      <dgm:prSet/>
      <dgm:spPr/>
      <dgm:t>
        <a:bodyPr/>
        <a:lstStyle/>
        <a:p>
          <a:endParaRPr lang="da-DK"/>
        </a:p>
      </dgm:t>
    </dgm:pt>
    <dgm:pt modelId="{BFE8E766-EA16-4B92-ADA6-62522FEFAA01}" type="sibTrans" cxnId="{5F8FBEDA-29B6-402A-921E-DBECFF0EB1C1}">
      <dgm:prSet/>
      <dgm:spPr/>
      <dgm:t>
        <a:bodyPr/>
        <a:lstStyle/>
        <a:p>
          <a:endParaRPr lang="da-DK"/>
        </a:p>
      </dgm:t>
    </dgm:pt>
    <dgm:pt modelId="{7AF9A5CE-780A-41F5-A590-DAA380C16BD0}">
      <dgm:prSet custT="1"/>
      <dgm:spPr/>
      <dgm:t>
        <a:bodyPr/>
        <a:lstStyle/>
        <a:p>
          <a:r>
            <a:rPr lang="de-DE" sz="800" noProof="0" dirty="0"/>
            <a:t>Teilnahme am Kick-off</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E393C60-8754-43C9-98C1-CD5DC717982C}" type="sibTrans" cxnId="{257AB00F-BF7E-4931-8FB4-A535CCD5950B}">
      <dgm:prSet/>
      <dgm:spPr/>
      <dgm:t>
        <a:bodyPr/>
        <a:lstStyle/>
        <a:p>
          <a:endParaRPr lang="da-DK"/>
        </a:p>
      </dgm:t>
    </dgm:pt>
    <dgm:pt modelId="{4F647FF3-F6B0-46EC-B516-29F1E739AB33}" type="parTrans" cxnId="{257AB00F-BF7E-4931-8FB4-A535CCD5950B}">
      <dgm:prSet/>
      <dgm:spPr/>
      <dgm:t>
        <a:bodyPr/>
        <a:lstStyle/>
        <a:p>
          <a:endParaRPr lang="da-DK"/>
        </a:p>
      </dgm:t>
    </dgm:pt>
    <dgm:pt modelId="{08548EE7-9591-48E0-B9ED-9173CAE8E17B}">
      <dgm:prSet custT="1"/>
      <dgm:spPr/>
      <dgm:t>
        <a:bodyPr/>
        <a:lstStyle/>
        <a:p>
          <a:r>
            <a:rPr lang="de-DE" sz="1300" b="1" kern="1200" noProof="0" dirty="0">
              <a:solidFill>
                <a:srgbClr val="964194"/>
              </a:solidFill>
              <a:latin typeface="Trebuchet MS" panose="020B0603020202020204"/>
              <a:ea typeface="+mn-ea"/>
              <a:cs typeface="+mn-cs"/>
            </a:rPr>
            <a:t>Durchführende Akteure</a:t>
          </a:r>
        </a:p>
      </dgm:t>
    </dgm:pt>
    <dgm:pt modelId="{290262AE-408E-49A0-B98A-83D527BA3797}" type="sibTrans" cxnId="{401C070D-35C8-4C9D-9D11-5CFE5CBFB4E0}">
      <dgm:prSet/>
      <dgm:spPr/>
      <dgm:t>
        <a:bodyPr/>
        <a:lstStyle/>
        <a:p>
          <a:endParaRPr lang="da-DK"/>
        </a:p>
      </dgm:t>
    </dgm:pt>
    <dgm:pt modelId="{419603CB-4662-4668-8B12-F9393EEC47DA}" type="parTrans" cxnId="{401C070D-35C8-4C9D-9D11-5CFE5CBFB4E0}">
      <dgm:prSet/>
      <dgm:spPr/>
      <dgm:t>
        <a:bodyPr/>
        <a:lstStyle/>
        <a:p>
          <a:endParaRPr lang="da-DK"/>
        </a:p>
      </dgm:t>
    </dgm:pt>
    <dgm:pt modelId="{C21797E8-4902-4FA5-AFB8-4D4730ED6B62}">
      <dgm:prSet custT="1"/>
      <dgm:spPr/>
      <dgm:t>
        <a:bodyPr/>
        <a:lstStyle/>
        <a:p>
          <a:r>
            <a:rPr lang="de-DE" sz="900" noProof="0" dirty="0"/>
            <a:t>Teilnahme am Kick-off</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30A838B-1BCB-4E4F-99DF-D5C24E45D662}" type="sibTrans" cxnId="{D3D204E2-3761-4D9A-ADD6-64A6C27B2867}">
      <dgm:prSet/>
      <dgm:spPr/>
      <dgm:t>
        <a:bodyPr/>
        <a:lstStyle/>
        <a:p>
          <a:endParaRPr lang="da-DK"/>
        </a:p>
      </dgm:t>
    </dgm:pt>
    <dgm:pt modelId="{DE75DB73-AAED-47D5-945F-265DDAC416EA}" type="parTrans" cxnId="{D3D204E2-3761-4D9A-ADD6-64A6C27B2867}">
      <dgm:prSet/>
      <dgm:spPr/>
      <dgm:t>
        <a:bodyPr/>
        <a:lstStyle/>
        <a:p>
          <a:endParaRPr lang="da-DK"/>
        </a:p>
      </dgm:t>
    </dgm:pt>
    <dgm:pt modelId="{94A6A910-0417-4F23-8A90-6AF254C56A7A}">
      <dgm:prSet custT="1"/>
      <dgm:spPr/>
      <dgm:t>
        <a:bodyPr/>
        <a:lstStyle/>
        <a:p>
          <a:r>
            <a:rPr lang="de-DE" sz="1300" b="1" kern="1200" noProof="0" dirty="0">
              <a:solidFill>
                <a:srgbClr val="964194"/>
              </a:solidFill>
              <a:latin typeface="Trebuchet MS" panose="020B0603020202020204"/>
              <a:ea typeface="+mn-ea"/>
              <a:cs typeface="+mn-cs"/>
            </a:rPr>
            <a:t>Bürger</a:t>
          </a:r>
        </a:p>
      </dgm:t>
    </dgm:pt>
    <dgm:pt modelId="{1C798BAB-902B-4689-9CDE-D64068FB6778}" type="sibTrans" cxnId="{F5818BCA-9B9C-4C32-A49C-230A3EEC5B7E}">
      <dgm:prSet/>
      <dgm:spPr/>
      <dgm:t>
        <a:bodyPr/>
        <a:lstStyle/>
        <a:p>
          <a:endParaRPr lang="da-DK"/>
        </a:p>
      </dgm:t>
    </dgm:pt>
    <dgm:pt modelId="{A6280D8E-3F12-4EB6-8853-C2B8B6C34E5A}" type="parTrans" cxnId="{F5818BCA-9B9C-4C32-A49C-230A3EEC5B7E}">
      <dgm:prSet/>
      <dgm:spPr/>
      <dgm:t>
        <a:bodyPr/>
        <a:lstStyle/>
        <a:p>
          <a:endParaRPr lang="da-DK"/>
        </a:p>
      </dgm:t>
    </dgm:pt>
    <dgm:pt modelId="{82D38D00-198E-4709-B7C2-B68458A7199A}">
      <dgm:prSet phldrT="[Tekst]" custT="1"/>
      <dgm:spPr/>
      <dgm:t>
        <a:bodyPr/>
        <a:lstStyle/>
        <a:p>
          <a:r>
            <a:rPr lang="de-DE" sz="800" noProof="0" dirty="0"/>
            <a:t>Definition des Zwecks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1F05738-7141-4560-8D07-DAF57D60C19C}" type="parTrans" cxnId="{D256ECB5-9A0F-458E-BAF1-1D63835227F6}">
      <dgm:prSet/>
      <dgm:spPr/>
      <dgm:t>
        <a:bodyPr/>
        <a:lstStyle/>
        <a:p>
          <a:endParaRPr lang="da-DK"/>
        </a:p>
      </dgm:t>
    </dgm:pt>
    <dgm:pt modelId="{5DC4E869-4959-4493-8262-062B53C1D7A2}" type="sibTrans" cxnId="{D256ECB5-9A0F-458E-BAF1-1D63835227F6}">
      <dgm:prSet/>
      <dgm:spPr/>
      <dgm:t>
        <a:bodyPr/>
        <a:lstStyle/>
        <a:p>
          <a:endParaRPr lang="da-DK"/>
        </a:p>
      </dgm:t>
    </dgm:pt>
    <dgm:pt modelId="{BD55D67E-7322-422A-B458-E0B70F4F1406}">
      <dgm:prSet custT="1"/>
      <dgm:spPr/>
      <dgm:t>
        <a:bodyPr/>
        <a:lstStyle/>
        <a:p>
          <a:r>
            <a:rPr lang="de-DE" sz="800" noProof="0" dirty="0"/>
            <a:t>Einfordern des erforderlichen Informationsflusses während des gesamten Planungszeitraums</a:t>
          </a:r>
        </a:p>
      </dgm:t>
    </dgm:pt>
    <dgm:pt modelId="{B7C1F4A9-0EF3-46C6-AB37-7FF58721C659}" type="parTrans" cxnId="{F049A219-A1A8-4EF5-8A4B-732E237C736A}">
      <dgm:prSet/>
      <dgm:spPr/>
      <dgm:t>
        <a:bodyPr/>
        <a:lstStyle/>
        <a:p>
          <a:endParaRPr lang="da-DK"/>
        </a:p>
      </dgm:t>
    </dgm:pt>
    <dgm:pt modelId="{419AC39C-91CE-4CC0-B36B-F33BA59EE191}" type="sibTrans" cxnId="{F049A219-A1A8-4EF5-8A4B-732E237C736A}">
      <dgm:prSet/>
      <dgm:spPr/>
      <dgm:t>
        <a:bodyPr/>
        <a:lstStyle/>
        <a:p>
          <a:endParaRPr lang="da-DK"/>
        </a:p>
      </dgm:t>
    </dgm:pt>
    <dgm:pt modelId="{07D862B7-1E14-4431-8415-564AB0E88A4A}">
      <dgm:prSet custT="1"/>
      <dgm:spPr/>
      <dgm:t>
        <a:bodyPr/>
        <a:lstStyle/>
        <a:p>
          <a:r>
            <a:rPr lang="de-DE" sz="800" noProof="0" dirty="0"/>
            <a:t>Planung des Prozesses</a:t>
          </a:r>
        </a:p>
      </dgm:t>
    </dgm:pt>
    <dgm:pt modelId="{8C71AE11-7C55-4F92-8928-B4241A4B1E91}" type="parTrans" cxnId="{EC044F23-946C-4286-A6D3-D0D84AEAD3AE}">
      <dgm:prSet/>
      <dgm:spPr/>
      <dgm:t>
        <a:bodyPr/>
        <a:lstStyle/>
        <a:p>
          <a:endParaRPr lang="da-DK"/>
        </a:p>
      </dgm:t>
    </dgm:pt>
    <dgm:pt modelId="{1B0CEB20-7D99-4AEF-AEFC-31F98245F8E0}" type="sibTrans" cxnId="{EC044F23-946C-4286-A6D3-D0D84AEAD3AE}">
      <dgm:prSet/>
      <dgm:spPr/>
      <dgm:t>
        <a:bodyPr/>
        <a:lstStyle/>
        <a:p>
          <a:endParaRPr lang="da-DK"/>
        </a:p>
      </dgm:t>
    </dgm:pt>
    <dgm:pt modelId="{D6F655F3-1DF1-47D3-ABAB-599906FAE55A}">
      <dgm:prSet custT="1"/>
      <dgm:spPr/>
      <dgm:t>
        <a:bodyPr/>
        <a:lstStyle/>
        <a:p>
          <a:r>
            <a:rPr lang="de-DE" sz="800" noProof="0" dirty="0"/>
            <a:t>Beteiligte in den Prozess einbeziehen</a:t>
          </a:r>
        </a:p>
      </dgm:t>
    </dgm:pt>
    <dgm:pt modelId="{5D01CDB0-F377-414D-9A04-1A2497CAA126}" type="parTrans" cxnId="{00141E60-C1F4-4949-85E5-98C70C569464}">
      <dgm:prSet/>
      <dgm:spPr/>
      <dgm:t>
        <a:bodyPr/>
        <a:lstStyle/>
        <a:p>
          <a:endParaRPr lang="da-DK"/>
        </a:p>
      </dgm:t>
    </dgm:pt>
    <dgm:pt modelId="{12C7A9E4-18AC-425F-9A3A-C0025F90C146}" type="sibTrans" cxnId="{00141E60-C1F4-4949-85E5-98C70C569464}">
      <dgm:prSet/>
      <dgm:spPr/>
      <dgm:t>
        <a:bodyPr/>
        <a:lstStyle/>
        <a:p>
          <a:endParaRPr lang="da-DK"/>
        </a:p>
      </dgm:t>
    </dgm:pt>
    <dgm:pt modelId="{32B7DB3C-60DE-4EC5-B002-81706489CCEA}">
      <dgm:prSet custT="1"/>
      <dgm:spPr/>
      <dgm:t>
        <a:bodyPr/>
        <a:lstStyle/>
        <a:p>
          <a:r>
            <a:rPr lang="de-DE" sz="800" noProof="0" dirty="0"/>
            <a:t>Information aller Beteiligten über den Prozess und die von ihnen erwarteten Aufgaben</a:t>
          </a:r>
        </a:p>
      </dgm:t>
    </dgm:pt>
    <dgm:pt modelId="{5DB1AC45-0D48-47BA-B7D2-FF30B7C7BB06}" type="parTrans" cxnId="{8D4AEDAA-CA2A-40E9-8653-929874774ACC}">
      <dgm:prSet/>
      <dgm:spPr/>
      <dgm:t>
        <a:bodyPr/>
        <a:lstStyle/>
        <a:p>
          <a:endParaRPr lang="da-DK"/>
        </a:p>
      </dgm:t>
    </dgm:pt>
    <dgm:pt modelId="{D2C98719-86A2-48F3-BD89-98EFA8E61AB3}" type="sibTrans" cxnId="{8D4AEDAA-CA2A-40E9-8653-929874774ACC}">
      <dgm:prSet/>
      <dgm:spPr/>
      <dgm:t>
        <a:bodyPr/>
        <a:lstStyle/>
        <a:p>
          <a:endParaRPr lang="da-DK"/>
        </a:p>
      </dgm:t>
    </dgm:pt>
    <dgm:pt modelId="{DE755EA7-9DD4-40F1-939E-D8B8F6021244}">
      <dgm:prSet custT="1"/>
      <dgm:spPr/>
      <dgm:t>
        <a:bodyPr/>
        <a:lstStyle/>
        <a:p>
          <a:r>
            <a:rPr lang="de-DE" sz="900" noProof="0" dirty="0"/>
            <a:t>Formell: Definition, Ziele und Plan für den Prozess genehmigen</a:t>
          </a:r>
        </a:p>
      </dgm:t>
    </dgm:pt>
    <dgm:pt modelId="{65894D1C-3190-47A3-8A75-32E48F77ABB3}" type="parTrans" cxnId="{9A09F1B8-65FC-40E3-B67A-3C85DB5F1D36}">
      <dgm:prSet/>
      <dgm:spPr/>
      <dgm:t>
        <a:bodyPr/>
        <a:lstStyle/>
        <a:p>
          <a:endParaRPr lang="da-DK"/>
        </a:p>
      </dgm:t>
    </dgm:pt>
    <dgm:pt modelId="{A30B4ECA-9963-4F59-9F60-07C682A66E20}" type="sibTrans" cxnId="{9A09F1B8-65FC-40E3-B67A-3C85DB5F1D36}">
      <dgm:prSet/>
      <dgm:spPr/>
      <dgm:t>
        <a:bodyPr/>
        <a:lstStyle/>
        <a:p>
          <a:endParaRPr lang="da-DK"/>
        </a:p>
      </dgm:t>
    </dgm:pt>
    <dgm:pt modelId="{A2A3AA48-2407-474C-9560-F02A70F854DC}">
      <dgm:prSet phldrT="[Tekst]" custT="1"/>
      <dgm:spPr/>
      <dgm:t>
        <a:bodyPr/>
        <a:lstStyle/>
        <a:p>
          <a:r>
            <a:rPr lang="de-DE" sz="900" noProof="0" dirty="0"/>
            <a:t>Definition des Zwecks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4A81F65-617A-4073-8150-881956F32838}" type="parTrans" cxnId="{BBD6D54D-7FA2-4786-998C-DAF6C7B5CE56}">
      <dgm:prSet/>
      <dgm:spPr/>
      <dgm:t>
        <a:bodyPr/>
        <a:lstStyle/>
        <a:p>
          <a:endParaRPr lang="da-DK"/>
        </a:p>
      </dgm:t>
    </dgm:pt>
    <dgm:pt modelId="{A7FD4697-3B90-4347-B8A6-B4F29CE75FEB}" type="sibTrans" cxnId="{BBD6D54D-7FA2-4786-998C-DAF6C7B5CE56}">
      <dgm:prSet/>
      <dgm:spPr/>
      <dgm:t>
        <a:bodyPr/>
        <a:lstStyle/>
        <a:p>
          <a:endParaRPr lang="da-DK"/>
        </a:p>
      </dgm:t>
    </dgm:pt>
    <dgm:pt modelId="{4076E991-2E1B-43C2-8BB8-CD9DE2486AE0}" type="pres">
      <dgm:prSet presAssocID="{A0F346B9-1376-44BD-83B7-39DCC7487EEC}" presName="linearFlow" presStyleCnt="0">
        <dgm:presLayoutVars>
          <dgm:dir/>
          <dgm:animLvl val="lvl"/>
          <dgm:resizeHandles/>
        </dgm:presLayoutVars>
      </dgm:prSet>
      <dgm:spPr/>
    </dgm:pt>
    <dgm:pt modelId="{DBE5ED93-9F25-40AC-B68B-040B385F9F1B}" type="pres">
      <dgm:prSet presAssocID="{FD7B186B-1C17-4D57-97F3-0FFCA1695E1A}" presName="compositeNode" presStyleCnt="0">
        <dgm:presLayoutVars>
          <dgm:bulletEnabled val="1"/>
        </dgm:presLayoutVars>
      </dgm:prSet>
      <dgm:spPr/>
    </dgm:pt>
    <dgm:pt modelId="{CB0FE117-966F-4942-8CDF-37946659A36D}" type="pres">
      <dgm:prSet presAssocID="{FD7B186B-1C17-4D57-97F3-0FFCA1695E1A}" presName="image" presStyleLbl="fgImgPlace1" presStyleIdx="0"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22E4AB6F-19BF-4FC2-BD88-CA5A08273883}" type="pres">
      <dgm:prSet presAssocID="{FD7B186B-1C17-4D57-97F3-0FFCA1695E1A}" presName="childNode" presStyleLbl="node1" presStyleIdx="0" presStyleCnt="4">
        <dgm:presLayoutVars>
          <dgm:bulletEnabled val="1"/>
        </dgm:presLayoutVars>
      </dgm:prSet>
      <dgm:spPr/>
    </dgm:pt>
    <dgm:pt modelId="{0550C24A-BA23-4800-B7F6-1CA6F539DF17}" type="pres">
      <dgm:prSet presAssocID="{FD7B186B-1C17-4D57-97F3-0FFCA1695E1A}" presName="parentNode" presStyleLbl="revTx" presStyleIdx="0" presStyleCnt="4">
        <dgm:presLayoutVars>
          <dgm:chMax val="0"/>
          <dgm:bulletEnabled val="1"/>
        </dgm:presLayoutVars>
      </dgm:prSet>
      <dgm:spPr/>
    </dgm:pt>
    <dgm:pt modelId="{6D2252AD-649C-4A23-8237-D2646D31FCBC}" type="pres">
      <dgm:prSet presAssocID="{9D18FDD8-E24A-43D8-ACC0-9CD3CF1C9A8C}" presName="sibTrans" presStyleCnt="0"/>
      <dgm:spPr/>
    </dgm:pt>
    <dgm:pt modelId="{C4F79D6F-9850-462A-B46D-9ABA847058D0}" type="pres">
      <dgm:prSet presAssocID="{060150F6-D3F1-4F04-BF43-7F03EFAFBB6B}" presName="compositeNode" presStyleCnt="0">
        <dgm:presLayoutVars>
          <dgm:bulletEnabled val="1"/>
        </dgm:presLayoutVars>
      </dgm:prSet>
      <dgm:spPr/>
    </dgm:pt>
    <dgm:pt modelId="{94B3A721-81C9-4836-806A-566C3EAD493C}" type="pres">
      <dgm:prSet presAssocID="{060150F6-D3F1-4F04-BF43-7F03EFAFBB6B}" presName="image" presStyleLbl="fgImgPlace1" presStyleIdx="1"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97CD21BB-B11A-4C02-9736-8A52857D3977}" type="pres">
      <dgm:prSet presAssocID="{060150F6-D3F1-4F04-BF43-7F03EFAFBB6B}" presName="childNode" presStyleLbl="node1" presStyleIdx="1" presStyleCnt="4">
        <dgm:presLayoutVars>
          <dgm:bulletEnabled val="1"/>
        </dgm:presLayoutVars>
      </dgm:prSet>
      <dgm:spPr/>
    </dgm:pt>
    <dgm:pt modelId="{7F1452C4-CEE6-43D6-B97A-70AF4F08329E}" type="pres">
      <dgm:prSet presAssocID="{060150F6-D3F1-4F04-BF43-7F03EFAFBB6B}" presName="parentNode" presStyleLbl="revTx" presStyleIdx="1" presStyleCnt="4">
        <dgm:presLayoutVars>
          <dgm:chMax val="0"/>
          <dgm:bulletEnabled val="1"/>
        </dgm:presLayoutVars>
      </dgm:prSet>
      <dgm:spPr/>
    </dgm:pt>
    <dgm:pt modelId="{9DD8D3B8-7C81-4DE4-9108-915C6F509402}" type="pres">
      <dgm:prSet presAssocID="{CE09C2C2-B501-4E21-AB7E-1EC01596F1EA}" presName="sibTrans" presStyleCnt="0"/>
      <dgm:spPr/>
    </dgm:pt>
    <dgm:pt modelId="{AAD9E8D8-5682-4284-B3A6-B4F20EF355FC}" type="pres">
      <dgm:prSet presAssocID="{08548EE7-9591-48E0-B9ED-9173CAE8E17B}" presName="compositeNode" presStyleCnt="0">
        <dgm:presLayoutVars>
          <dgm:bulletEnabled val="1"/>
        </dgm:presLayoutVars>
      </dgm:prSet>
      <dgm:spPr/>
    </dgm:pt>
    <dgm:pt modelId="{D3243EBF-07A4-48FF-A7DB-D03E7BB0FEE1}" type="pres">
      <dgm:prSet presAssocID="{08548EE7-9591-48E0-B9ED-9173CAE8E17B}"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9D8F8CE-45D6-42CC-BAA0-5BC970401D4B}" type="pres">
      <dgm:prSet presAssocID="{08548EE7-9591-48E0-B9ED-9173CAE8E17B}" presName="childNode" presStyleLbl="node1" presStyleIdx="2" presStyleCnt="4">
        <dgm:presLayoutVars>
          <dgm:bulletEnabled val="1"/>
        </dgm:presLayoutVars>
      </dgm:prSet>
      <dgm:spPr/>
    </dgm:pt>
    <dgm:pt modelId="{86EC800A-ACA3-4221-926E-5D3C702506B4}" type="pres">
      <dgm:prSet presAssocID="{08548EE7-9591-48E0-B9ED-9173CAE8E17B}" presName="parentNode" presStyleLbl="revTx" presStyleIdx="2" presStyleCnt="4" custScaleX="240797" custLinFactNeighborX="-37344">
        <dgm:presLayoutVars>
          <dgm:chMax val="0"/>
          <dgm:bulletEnabled val="1"/>
        </dgm:presLayoutVars>
      </dgm:prSet>
      <dgm:spPr/>
    </dgm:pt>
    <dgm:pt modelId="{4DD94009-ADF2-4D0F-B017-B62BA8810540}" type="pres">
      <dgm:prSet presAssocID="{290262AE-408E-49A0-B98A-83D527BA3797}" presName="sibTrans" presStyleCnt="0"/>
      <dgm:spPr/>
    </dgm:pt>
    <dgm:pt modelId="{BEB494A4-F418-460E-83B5-27D713202269}" type="pres">
      <dgm:prSet presAssocID="{94A6A910-0417-4F23-8A90-6AF254C56A7A}" presName="compositeNode" presStyleCnt="0">
        <dgm:presLayoutVars>
          <dgm:bulletEnabled val="1"/>
        </dgm:presLayoutVars>
      </dgm:prSet>
      <dgm:spPr/>
    </dgm:pt>
    <dgm:pt modelId="{336D3937-1F6D-4191-AB83-44F8A47A5278}" type="pres">
      <dgm:prSet presAssocID="{94A6A910-0417-4F23-8A90-6AF254C56A7A}" presName="image" presStyleLbl="fgImgPlace1" presStyleIdx="3"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5A9D5EC-21AF-414A-B330-B0218AF309A2}" type="pres">
      <dgm:prSet presAssocID="{94A6A910-0417-4F23-8A90-6AF254C56A7A}" presName="childNode" presStyleLbl="node1" presStyleIdx="3" presStyleCnt="4">
        <dgm:presLayoutVars>
          <dgm:bulletEnabled val="1"/>
        </dgm:presLayoutVars>
      </dgm:prSet>
      <dgm:spPr/>
    </dgm:pt>
    <dgm:pt modelId="{DA04B5B0-F0D5-43B7-AC84-F49BC4D1975D}" type="pres">
      <dgm:prSet presAssocID="{94A6A910-0417-4F23-8A90-6AF254C56A7A}" presName="parentNode" presStyleLbl="revTx" presStyleIdx="3" presStyleCnt="4">
        <dgm:presLayoutVars>
          <dgm:chMax val="0"/>
          <dgm:bulletEnabled val="1"/>
        </dgm:presLayoutVars>
      </dgm:prSet>
      <dgm:spPr/>
    </dgm:pt>
  </dgm:ptLst>
  <dgm:cxnLst>
    <dgm:cxn modelId="{401C070D-35C8-4C9D-9D11-5CFE5CBFB4E0}" srcId="{A0F346B9-1376-44BD-83B7-39DCC7487EEC}" destId="{08548EE7-9591-48E0-B9ED-9173CAE8E17B}" srcOrd="2" destOrd="0" parTransId="{419603CB-4662-4668-8B12-F9393EEC47DA}" sibTransId="{290262AE-408E-49A0-B98A-83D527BA3797}"/>
    <dgm:cxn modelId="{257AB00F-BF7E-4931-8FB4-A535CCD5950B}" srcId="{94A6A910-0417-4F23-8A90-6AF254C56A7A}" destId="{7AF9A5CE-780A-41F5-A590-DAA380C16BD0}" srcOrd="0" destOrd="0" parTransId="{4F647FF3-F6B0-46EC-B516-29F1E739AB33}" sibTransId="{FE393C60-8754-43C9-98C1-CD5DC717982C}"/>
    <dgm:cxn modelId="{8F34B214-2B36-4B85-B062-8F483868E950}" type="presOf" srcId="{FD7B186B-1C17-4D57-97F3-0FFCA1695E1A}" destId="{0550C24A-BA23-4800-B7F6-1CA6F539DF17}" srcOrd="0" destOrd="0" presId="urn:microsoft.com/office/officeart/2005/8/layout/hList2"/>
    <dgm:cxn modelId="{F049A219-A1A8-4EF5-8A4B-732E237C736A}" srcId="{94A6A910-0417-4F23-8A90-6AF254C56A7A}" destId="{BD55D67E-7322-422A-B458-E0B70F4F1406}" srcOrd="1" destOrd="0" parTransId="{B7C1F4A9-0EF3-46C6-AB37-7FF58721C659}" sibTransId="{419AC39C-91CE-4CC0-B36B-F33BA59EE191}"/>
    <dgm:cxn modelId="{EC044F23-946C-4286-A6D3-D0D84AEAD3AE}" srcId="{FD7B186B-1C17-4D57-97F3-0FFCA1695E1A}" destId="{07D862B7-1E14-4431-8415-564AB0E88A4A}" srcOrd="1" destOrd="0" parTransId="{8C71AE11-7C55-4F92-8928-B4241A4B1E91}" sibTransId="{1B0CEB20-7D99-4AEF-AEFC-31F98245F8E0}"/>
    <dgm:cxn modelId="{D4181D2A-C99C-4568-A9F0-75342F479CEF}" type="presOf" srcId="{32B7DB3C-60DE-4EC5-B002-81706489CCEA}" destId="{22E4AB6F-19BF-4FC2-BD88-CA5A08273883}" srcOrd="0" destOrd="3" presId="urn:microsoft.com/office/officeart/2005/8/layout/hList2"/>
    <dgm:cxn modelId="{726A8937-BC93-43E9-AB81-4EF898F06DCE}" type="presOf" srcId="{07D862B7-1E14-4431-8415-564AB0E88A4A}" destId="{22E4AB6F-19BF-4FC2-BD88-CA5A08273883}" srcOrd="0" destOrd="1" presId="urn:microsoft.com/office/officeart/2005/8/layout/hList2"/>
    <dgm:cxn modelId="{B022FB40-CDB7-464E-BDCE-A52A0C81FD7C}" type="presOf" srcId="{D6F655F3-1DF1-47D3-ABAB-599906FAE55A}" destId="{22E4AB6F-19BF-4FC2-BD88-CA5A08273883}" srcOrd="0" destOrd="2" presId="urn:microsoft.com/office/officeart/2005/8/layout/hList2"/>
    <dgm:cxn modelId="{D3A5485F-24EB-495C-8BF6-5E052E7C6D1A}" type="presOf" srcId="{C21797E8-4902-4FA5-AFB8-4D4730ED6B62}" destId="{39D8F8CE-45D6-42CC-BAA0-5BC970401D4B}" srcOrd="0" destOrd="0" presId="urn:microsoft.com/office/officeart/2005/8/layout/hList2"/>
    <dgm:cxn modelId="{00141E60-C1F4-4949-85E5-98C70C569464}" srcId="{FD7B186B-1C17-4D57-97F3-0FFCA1695E1A}" destId="{D6F655F3-1DF1-47D3-ABAB-599906FAE55A}" srcOrd="2" destOrd="0" parTransId="{5D01CDB0-F377-414D-9A04-1A2497CAA126}" sibTransId="{12C7A9E4-18AC-425F-9A3A-C0025F90C146}"/>
    <dgm:cxn modelId="{BBD6D54D-7FA2-4786-998C-DAF6C7B5CE56}" srcId="{060150F6-D3F1-4F04-BF43-7F03EFAFBB6B}" destId="{A2A3AA48-2407-474C-9560-F02A70F854DC}" srcOrd="0" destOrd="0" parTransId="{94A81F65-617A-4073-8150-881956F32838}" sibTransId="{A7FD4697-3B90-4347-B8A6-B4F29CE75FEB}"/>
    <dgm:cxn modelId="{A8920278-380C-4ED3-A8C6-E4D9B0E8190E}" srcId="{A0F346B9-1376-44BD-83B7-39DCC7487EEC}" destId="{FD7B186B-1C17-4D57-97F3-0FFCA1695E1A}" srcOrd="0" destOrd="0" parTransId="{CD41037E-BACF-485F-B3B6-B2E9BF5C3B3B}" sibTransId="{9D18FDD8-E24A-43D8-ACC0-9CD3CF1C9A8C}"/>
    <dgm:cxn modelId="{1285795A-381B-44AF-9EA9-47CE1140FBC1}" type="presOf" srcId="{060150F6-D3F1-4F04-BF43-7F03EFAFBB6B}" destId="{7F1452C4-CEE6-43D6-B97A-70AF4F08329E}" srcOrd="0" destOrd="0" presId="urn:microsoft.com/office/officeart/2005/8/layout/hList2"/>
    <dgm:cxn modelId="{287E067D-D951-40D1-9551-894090AC5454}" type="presOf" srcId="{DE755EA7-9DD4-40F1-939E-D8B8F6021244}" destId="{97CD21BB-B11A-4C02-9736-8A52857D3977}" srcOrd="0" destOrd="2" presId="urn:microsoft.com/office/officeart/2005/8/layout/hList2"/>
    <dgm:cxn modelId="{5579A283-CC21-411B-B29B-206D1AC19373}" type="presOf" srcId="{A2A3AA48-2407-474C-9560-F02A70F854DC}" destId="{97CD21BB-B11A-4C02-9736-8A52857D3977}" srcOrd="0" destOrd="0" presId="urn:microsoft.com/office/officeart/2005/8/layout/hList2"/>
    <dgm:cxn modelId="{E6F6FE8A-BD83-40DA-8239-1904922AD44B}" type="presOf" srcId="{7AF9A5CE-780A-41F5-A590-DAA380C16BD0}" destId="{35A9D5EC-21AF-414A-B330-B0218AF309A2}" srcOrd="0" destOrd="0" presId="urn:microsoft.com/office/officeart/2005/8/layout/hList2"/>
    <dgm:cxn modelId="{287D8D9D-6592-4A73-9205-F1427A4344CF}" type="presOf" srcId="{08548EE7-9591-48E0-B9ED-9173CAE8E17B}" destId="{86EC800A-ACA3-4221-926E-5D3C702506B4}" srcOrd="0" destOrd="0" presId="urn:microsoft.com/office/officeart/2005/8/layout/hList2"/>
    <dgm:cxn modelId="{8D4AEDAA-CA2A-40E9-8653-929874774ACC}" srcId="{FD7B186B-1C17-4D57-97F3-0FFCA1695E1A}" destId="{32B7DB3C-60DE-4EC5-B002-81706489CCEA}" srcOrd="3" destOrd="0" parTransId="{5DB1AC45-0D48-47BA-B7D2-FF30B7C7BB06}" sibTransId="{D2C98719-86A2-48F3-BD89-98EFA8E61AB3}"/>
    <dgm:cxn modelId="{D256ECB5-9A0F-458E-BAF1-1D63835227F6}" srcId="{FD7B186B-1C17-4D57-97F3-0FFCA1695E1A}" destId="{82D38D00-198E-4709-B7C2-B68458A7199A}" srcOrd="0" destOrd="0" parTransId="{01F05738-7141-4560-8D07-DAF57D60C19C}" sibTransId="{5DC4E869-4959-4493-8262-062B53C1D7A2}"/>
    <dgm:cxn modelId="{9A09F1B8-65FC-40E3-B67A-3C85DB5F1D36}" srcId="{060150F6-D3F1-4F04-BF43-7F03EFAFBB6B}" destId="{DE755EA7-9DD4-40F1-939E-D8B8F6021244}" srcOrd="2" destOrd="0" parTransId="{65894D1C-3190-47A3-8A75-32E48F77ABB3}" sibTransId="{A30B4ECA-9963-4F59-9F60-07C682A66E20}"/>
    <dgm:cxn modelId="{F447ABBA-4FC7-4E7C-B31F-BE046AFAF266}" type="presOf" srcId="{94A6A910-0417-4F23-8A90-6AF254C56A7A}" destId="{DA04B5B0-F0D5-43B7-AC84-F49BC4D1975D}" srcOrd="0" destOrd="0" presId="urn:microsoft.com/office/officeart/2005/8/layout/hList2"/>
    <dgm:cxn modelId="{F5818BCA-9B9C-4C32-A49C-230A3EEC5B7E}" srcId="{A0F346B9-1376-44BD-83B7-39DCC7487EEC}" destId="{94A6A910-0417-4F23-8A90-6AF254C56A7A}" srcOrd="3" destOrd="0" parTransId="{A6280D8E-3F12-4EB6-8853-C2B8B6C34E5A}" sibTransId="{1C798BAB-902B-4689-9CDE-D64068FB6778}"/>
    <dgm:cxn modelId="{BAD1CDD2-0E61-4153-B31C-CAC6E338D873}" type="presOf" srcId="{A8F3330B-5EFE-4231-AD66-E793382B23F0}" destId="{97CD21BB-B11A-4C02-9736-8A52857D3977}" srcOrd="0" destOrd="1" presId="urn:microsoft.com/office/officeart/2005/8/layout/hList2"/>
    <dgm:cxn modelId="{F3A165D8-37A0-4FFE-A96D-1EDEF382F18C}" type="presOf" srcId="{82D38D00-198E-4709-B7C2-B68458A7199A}" destId="{22E4AB6F-19BF-4FC2-BD88-CA5A08273883}" srcOrd="0" destOrd="0" presId="urn:microsoft.com/office/officeart/2005/8/layout/hList2"/>
    <dgm:cxn modelId="{5F8FBEDA-29B6-402A-921E-DBECFF0EB1C1}" srcId="{060150F6-D3F1-4F04-BF43-7F03EFAFBB6B}" destId="{A8F3330B-5EFE-4231-AD66-E793382B23F0}" srcOrd="1" destOrd="0" parTransId="{E92C2196-0854-49A6-9DC9-7FAFA886B349}" sibTransId="{BFE8E766-EA16-4B92-ADA6-62522FEFAA01}"/>
    <dgm:cxn modelId="{DA2903DF-F618-4D55-ABD4-BDEFD33115C7}" type="presOf" srcId="{A0F346B9-1376-44BD-83B7-39DCC7487EEC}" destId="{4076E991-2E1B-43C2-8BB8-CD9DE2486AE0}" srcOrd="0" destOrd="0" presId="urn:microsoft.com/office/officeart/2005/8/layout/hList2"/>
    <dgm:cxn modelId="{D3D204E2-3761-4D9A-ADD6-64A6C27B2867}" srcId="{08548EE7-9591-48E0-B9ED-9173CAE8E17B}" destId="{C21797E8-4902-4FA5-AFB8-4D4730ED6B62}" srcOrd="0" destOrd="0" parTransId="{DE75DB73-AAED-47D5-945F-265DDAC416EA}" sibTransId="{830A838B-1BCB-4E4F-99DF-D5C24E45D662}"/>
    <dgm:cxn modelId="{B097B3F5-CC06-4B88-974B-92E94D2CC787}" type="presOf" srcId="{BD55D67E-7322-422A-B458-E0B70F4F1406}" destId="{35A9D5EC-21AF-414A-B330-B0218AF309A2}" srcOrd="0" destOrd="1" presId="urn:microsoft.com/office/officeart/2005/8/layout/hList2"/>
    <dgm:cxn modelId="{4EEFBAFB-D265-47B0-9728-6C65DA4AF096}" srcId="{A0F346B9-1376-44BD-83B7-39DCC7487EEC}" destId="{060150F6-D3F1-4F04-BF43-7F03EFAFBB6B}" srcOrd="1" destOrd="0" parTransId="{1D62FEFF-70E4-4436-ADB0-F69F75FCAE64}" sibTransId="{CE09C2C2-B501-4E21-AB7E-1EC01596F1EA}"/>
    <dgm:cxn modelId="{B29F28EE-29C5-499F-9212-1B2D04F1D1E8}" type="presParOf" srcId="{4076E991-2E1B-43C2-8BB8-CD9DE2486AE0}" destId="{DBE5ED93-9F25-40AC-B68B-040B385F9F1B}" srcOrd="0" destOrd="0" presId="urn:microsoft.com/office/officeart/2005/8/layout/hList2"/>
    <dgm:cxn modelId="{043B25D8-9DA6-4F91-8946-4E239EA2FDEF}" type="presParOf" srcId="{DBE5ED93-9F25-40AC-B68B-040B385F9F1B}" destId="{CB0FE117-966F-4942-8CDF-37946659A36D}" srcOrd="0" destOrd="0" presId="urn:microsoft.com/office/officeart/2005/8/layout/hList2"/>
    <dgm:cxn modelId="{E051EAF7-34DF-4C22-ABAE-6C5FE2C2FCB7}" type="presParOf" srcId="{DBE5ED93-9F25-40AC-B68B-040B385F9F1B}" destId="{22E4AB6F-19BF-4FC2-BD88-CA5A08273883}" srcOrd="1" destOrd="0" presId="urn:microsoft.com/office/officeart/2005/8/layout/hList2"/>
    <dgm:cxn modelId="{2784937D-2741-4EF5-B32F-A5F89C7C62BB}" type="presParOf" srcId="{DBE5ED93-9F25-40AC-B68B-040B385F9F1B}" destId="{0550C24A-BA23-4800-B7F6-1CA6F539DF17}" srcOrd="2" destOrd="0" presId="urn:microsoft.com/office/officeart/2005/8/layout/hList2"/>
    <dgm:cxn modelId="{9CB04198-DC9C-45F9-863A-20A22FF7BCB8}" type="presParOf" srcId="{4076E991-2E1B-43C2-8BB8-CD9DE2486AE0}" destId="{6D2252AD-649C-4A23-8237-D2646D31FCBC}" srcOrd="1" destOrd="0" presId="urn:microsoft.com/office/officeart/2005/8/layout/hList2"/>
    <dgm:cxn modelId="{F5712580-9836-46DB-8532-9508FB9D430C}" type="presParOf" srcId="{4076E991-2E1B-43C2-8BB8-CD9DE2486AE0}" destId="{C4F79D6F-9850-462A-B46D-9ABA847058D0}" srcOrd="2" destOrd="0" presId="urn:microsoft.com/office/officeart/2005/8/layout/hList2"/>
    <dgm:cxn modelId="{BD3CB1B6-C085-4BB6-BAF4-D1B05A24296B}" type="presParOf" srcId="{C4F79D6F-9850-462A-B46D-9ABA847058D0}" destId="{94B3A721-81C9-4836-806A-566C3EAD493C}" srcOrd="0" destOrd="0" presId="urn:microsoft.com/office/officeart/2005/8/layout/hList2"/>
    <dgm:cxn modelId="{0B023AF0-091E-43AB-A5A0-D46626299E15}" type="presParOf" srcId="{C4F79D6F-9850-462A-B46D-9ABA847058D0}" destId="{97CD21BB-B11A-4C02-9736-8A52857D3977}" srcOrd="1" destOrd="0" presId="urn:microsoft.com/office/officeart/2005/8/layout/hList2"/>
    <dgm:cxn modelId="{FBD29785-4C70-48BF-9BDE-C94962F52A96}" type="presParOf" srcId="{C4F79D6F-9850-462A-B46D-9ABA847058D0}" destId="{7F1452C4-CEE6-43D6-B97A-70AF4F08329E}" srcOrd="2" destOrd="0" presId="urn:microsoft.com/office/officeart/2005/8/layout/hList2"/>
    <dgm:cxn modelId="{E43624C7-E513-4A24-B40A-050D3D7EB551}" type="presParOf" srcId="{4076E991-2E1B-43C2-8BB8-CD9DE2486AE0}" destId="{9DD8D3B8-7C81-4DE4-9108-915C6F509402}" srcOrd="3" destOrd="0" presId="urn:microsoft.com/office/officeart/2005/8/layout/hList2"/>
    <dgm:cxn modelId="{59C6CD7C-94A9-48D8-98E5-083D4A26554E}" type="presParOf" srcId="{4076E991-2E1B-43C2-8BB8-CD9DE2486AE0}" destId="{AAD9E8D8-5682-4284-B3A6-B4F20EF355FC}" srcOrd="4" destOrd="0" presId="urn:microsoft.com/office/officeart/2005/8/layout/hList2"/>
    <dgm:cxn modelId="{B160E9DD-487F-4827-99D1-2247C057D8AA}" type="presParOf" srcId="{AAD9E8D8-5682-4284-B3A6-B4F20EF355FC}" destId="{D3243EBF-07A4-48FF-A7DB-D03E7BB0FEE1}" srcOrd="0" destOrd="0" presId="urn:microsoft.com/office/officeart/2005/8/layout/hList2"/>
    <dgm:cxn modelId="{8622951D-4A77-4ED1-9025-8B7A4A458014}" type="presParOf" srcId="{AAD9E8D8-5682-4284-B3A6-B4F20EF355FC}" destId="{39D8F8CE-45D6-42CC-BAA0-5BC970401D4B}" srcOrd="1" destOrd="0" presId="urn:microsoft.com/office/officeart/2005/8/layout/hList2"/>
    <dgm:cxn modelId="{5004DEEB-60D3-401C-9334-9393F3978EDA}" type="presParOf" srcId="{AAD9E8D8-5682-4284-B3A6-B4F20EF355FC}" destId="{86EC800A-ACA3-4221-926E-5D3C702506B4}" srcOrd="2" destOrd="0" presId="urn:microsoft.com/office/officeart/2005/8/layout/hList2"/>
    <dgm:cxn modelId="{B598349C-C7D3-4EB2-9AD6-17AA2D40CD49}" type="presParOf" srcId="{4076E991-2E1B-43C2-8BB8-CD9DE2486AE0}" destId="{4DD94009-ADF2-4D0F-B017-B62BA8810540}" srcOrd="5" destOrd="0" presId="urn:microsoft.com/office/officeart/2005/8/layout/hList2"/>
    <dgm:cxn modelId="{DA372D10-9D26-4B87-A7EB-029923D19C10}" type="presParOf" srcId="{4076E991-2E1B-43C2-8BB8-CD9DE2486AE0}" destId="{BEB494A4-F418-460E-83B5-27D713202269}" srcOrd="6" destOrd="0" presId="urn:microsoft.com/office/officeart/2005/8/layout/hList2"/>
    <dgm:cxn modelId="{FE5D5B11-34DD-4126-A701-CD6BE62BC281}" type="presParOf" srcId="{BEB494A4-F418-460E-83B5-27D713202269}" destId="{336D3937-1F6D-4191-AB83-44F8A47A5278}" srcOrd="0" destOrd="0" presId="urn:microsoft.com/office/officeart/2005/8/layout/hList2"/>
    <dgm:cxn modelId="{73327E24-34E4-40AF-A206-F7B3642F578F}" type="presParOf" srcId="{BEB494A4-F418-460E-83B5-27D713202269}" destId="{35A9D5EC-21AF-414A-B330-B0218AF309A2}" srcOrd="1" destOrd="0" presId="urn:microsoft.com/office/officeart/2005/8/layout/hList2"/>
    <dgm:cxn modelId="{3594612D-D87C-4CF6-B097-AF6AE94F725D}" type="presParOf" srcId="{BEB494A4-F418-460E-83B5-27D713202269}" destId="{DA04B5B0-F0D5-43B7-AC84-F49BC4D1975D}"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9BF8DE-2058-4E18-9F27-FB40AFAF423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02D9613F-54B9-4FAF-BC11-048873A20F6B}">
      <dgm:prSet phldrT="[Tekst]"/>
      <dgm:spPr/>
      <dgm:t>
        <a:bodyPr/>
        <a:lstStyle/>
        <a:p>
          <a:r>
            <a:rPr lang="da-DK" dirty="0"/>
            <a:t>Kerngruppe</a:t>
          </a:r>
        </a:p>
      </dgm:t>
    </dgm:pt>
    <dgm:pt modelId="{2EA916E5-3249-448C-8626-924363FC21C3}" type="parTrans" cxnId="{26D57423-8407-47F1-A260-3303BC6D8541}">
      <dgm:prSet/>
      <dgm:spPr/>
      <dgm:t>
        <a:bodyPr/>
        <a:lstStyle/>
        <a:p>
          <a:endParaRPr lang="da-DK"/>
        </a:p>
      </dgm:t>
    </dgm:pt>
    <dgm:pt modelId="{48F55F04-4AC5-471B-9B84-72E8723D5506}" type="sibTrans" cxnId="{26D57423-8407-47F1-A260-3303BC6D8541}">
      <dgm:prSet/>
      <dgm:spPr/>
      <dgm:t>
        <a:bodyPr/>
        <a:lstStyle/>
        <a:p>
          <a:endParaRPr lang="da-DK"/>
        </a:p>
      </dgm:t>
    </dgm:pt>
    <dgm:pt modelId="{445D5675-D41B-47E2-B350-38307BA0B6C6}">
      <dgm:prSet phldrT="[Tekst]"/>
      <dgm:spPr/>
      <dgm:t>
        <a:bodyPr/>
        <a:lstStyle/>
        <a:p>
          <a:r>
            <a:rPr lang="da-DK" dirty="0"/>
            <a:t>Stadtrat</a:t>
          </a:r>
        </a:p>
      </dgm:t>
    </dgm:pt>
    <dgm:pt modelId="{CC459518-AB82-4FD2-90F1-A7FBAADEF8E6}" type="parTrans" cxnId="{3C262AB5-5E1B-4454-AE5C-2D6B877B36CF}">
      <dgm:prSet/>
      <dgm:spPr/>
      <dgm:t>
        <a:bodyPr/>
        <a:lstStyle/>
        <a:p>
          <a:endParaRPr lang="da-DK"/>
        </a:p>
      </dgm:t>
    </dgm:pt>
    <dgm:pt modelId="{63C17D12-C4CC-4B2A-9287-E83676DCFBA5}" type="sibTrans" cxnId="{3C262AB5-5E1B-4454-AE5C-2D6B877B36CF}">
      <dgm:prSet/>
      <dgm:spPr/>
      <dgm:t>
        <a:bodyPr/>
        <a:lstStyle/>
        <a:p>
          <a:endParaRPr lang="da-DK"/>
        </a:p>
      </dgm:t>
    </dgm:pt>
    <dgm:pt modelId="{310E6C8A-F478-47B3-A036-BBDAD628F4EC}">
      <dgm:prSet phldrT="[Tekst]" custT="1"/>
      <dgm:spPr/>
      <dgm:t>
        <a:bodyPr/>
        <a:lstStyle/>
        <a:p>
          <a:r>
            <a:rPr lang="da-DK" sz="500" dirty="0"/>
            <a:t>Wohnungs-unternehmen</a:t>
          </a:r>
        </a:p>
      </dgm:t>
    </dgm:pt>
    <dgm:pt modelId="{D084A799-EA6E-4945-8F95-B64730414C94}" type="parTrans" cxnId="{5A91B713-E5F6-481D-9E39-03E6D34F8B8F}">
      <dgm:prSet/>
      <dgm:spPr/>
      <dgm:t>
        <a:bodyPr/>
        <a:lstStyle/>
        <a:p>
          <a:endParaRPr lang="da-DK"/>
        </a:p>
      </dgm:t>
    </dgm:pt>
    <dgm:pt modelId="{73049D19-51B2-4F4A-BC5A-959371EB9D46}" type="sibTrans" cxnId="{5A91B713-E5F6-481D-9E39-03E6D34F8B8F}">
      <dgm:prSet/>
      <dgm:spPr/>
      <dgm:t>
        <a:bodyPr/>
        <a:lstStyle/>
        <a:p>
          <a:endParaRPr lang="da-DK"/>
        </a:p>
      </dgm:t>
    </dgm:pt>
    <dgm:pt modelId="{A6611964-11FB-435D-A072-D42BD759C071}">
      <dgm:prSet phldrT="[Tekst]"/>
      <dgm:spPr/>
      <dgm:t>
        <a:bodyPr/>
        <a:lstStyle/>
        <a:p>
          <a:r>
            <a:rPr lang="da-DK" dirty="0"/>
            <a:t>Industrie</a:t>
          </a:r>
        </a:p>
      </dgm:t>
    </dgm:pt>
    <dgm:pt modelId="{844E0CE1-502E-406C-AA47-778A245B7F44}" type="parTrans" cxnId="{DC9AE166-8F5A-4C04-A33C-E7A06D4837BB}">
      <dgm:prSet/>
      <dgm:spPr/>
      <dgm:t>
        <a:bodyPr/>
        <a:lstStyle/>
        <a:p>
          <a:endParaRPr lang="da-DK"/>
        </a:p>
      </dgm:t>
    </dgm:pt>
    <dgm:pt modelId="{3ED45127-4477-4717-AE6E-E9B11C7E7EAD}" type="sibTrans" cxnId="{DC9AE166-8F5A-4C04-A33C-E7A06D4837BB}">
      <dgm:prSet/>
      <dgm:spPr/>
      <dgm:t>
        <a:bodyPr/>
        <a:lstStyle/>
        <a:p>
          <a:endParaRPr lang="da-DK"/>
        </a:p>
      </dgm:t>
    </dgm:pt>
    <dgm:pt modelId="{C7B77711-0767-457A-978E-F2CA8FC13317}">
      <dgm:prSet phldrT="[Tekst]"/>
      <dgm:spPr/>
      <dgm:t>
        <a:bodyPr/>
        <a:lstStyle/>
        <a:p>
          <a:r>
            <a:rPr lang="da-DK" dirty="0" err="1"/>
            <a:t>Dienstleistungssektor</a:t>
          </a:r>
          <a:endParaRPr lang="da-DK" dirty="0"/>
        </a:p>
      </dgm:t>
    </dgm:pt>
    <dgm:pt modelId="{8B49D995-3F7F-43CF-9A80-EF58D55BEA08}" type="parTrans" cxnId="{DAF5C793-B819-429A-8465-8C87B2704DE0}">
      <dgm:prSet/>
      <dgm:spPr/>
      <dgm:t>
        <a:bodyPr/>
        <a:lstStyle/>
        <a:p>
          <a:endParaRPr lang="da-DK"/>
        </a:p>
      </dgm:t>
    </dgm:pt>
    <dgm:pt modelId="{85C4C327-5E85-4EC1-B2D7-0B18AA6B4BD7}" type="sibTrans" cxnId="{DAF5C793-B819-429A-8465-8C87B2704DE0}">
      <dgm:prSet/>
      <dgm:spPr/>
      <dgm:t>
        <a:bodyPr/>
        <a:lstStyle/>
        <a:p>
          <a:endParaRPr lang="da-DK"/>
        </a:p>
      </dgm:t>
    </dgm:pt>
    <dgm:pt modelId="{C3C5B23B-687B-4F71-A43B-CA3FB1C55ACB}">
      <dgm:prSet phldrT="[Tekst]"/>
      <dgm:spPr/>
      <dgm:t>
        <a:bodyPr/>
        <a:lstStyle/>
        <a:p>
          <a:r>
            <a:rPr lang="da-DK" dirty="0"/>
            <a:t>Versorgungs-unternehmen</a:t>
          </a:r>
        </a:p>
      </dgm:t>
    </dgm:pt>
    <dgm:pt modelId="{E716A2D9-62C2-49AE-8356-203B26E4A2DC}" type="parTrans" cxnId="{B8BF9859-F735-417B-B7F6-58CE1E1D3D17}">
      <dgm:prSet/>
      <dgm:spPr/>
      <dgm:t>
        <a:bodyPr/>
        <a:lstStyle/>
        <a:p>
          <a:endParaRPr lang="da-DK"/>
        </a:p>
      </dgm:t>
    </dgm:pt>
    <dgm:pt modelId="{7BBF68C6-1F9B-4103-9250-23F6AFE8D8CB}" type="sibTrans" cxnId="{B8BF9859-F735-417B-B7F6-58CE1E1D3D17}">
      <dgm:prSet/>
      <dgm:spPr/>
      <dgm:t>
        <a:bodyPr/>
        <a:lstStyle/>
        <a:p>
          <a:endParaRPr lang="da-DK"/>
        </a:p>
      </dgm:t>
    </dgm:pt>
    <dgm:pt modelId="{C02A0740-A480-436C-B98E-26DC9AE8CC34}">
      <dgm:prSet phldrT="[Tekst]"/>
      <dgm:spPr/>
      <dgm:t>
        <a:bodyPr/>
        <a:lstStyle/>
        <a:p>
          <a:r>
            <a:rPr lang="da-DK" dirty="0"/>
            <a:t>Kommunale Verwaltungs- dienstleistungen</a:t>
          </a:r>
        </a:p>
      </dgm:t>
    </dgm:pt>
    <dgm:pt modelId="{77532629-E042-409C-9518-47031581796F}" type="parTrans" cxnId="{07CF9CBE-5028-4DE5-8286-58F229257227}">
      <dgm:prSet/>
      <dgm:spPr/>
      <dgm:t>
        <a:bodyPr/>
        <a:lstStyle/>
        <a:p>
          <a:endParaRPr lang="da-DK"/>
        </a:p>
      </dgm:t>
    </dgm:pt>
    <dgm:pt modelId="{9A450918-557A-4FCA-9BE4-8F09DC8FB89C}" type="sibTrans" cxnId="{07CF9CBE-5028-4DE5-8286-58F229257227}">
      <dgm:prSet/>
      <dgm:spPr/>
      <dgm:t>
        <a:bodyPr/>
        <a:lstStyle/>
        <a:p>
          <a:endParaRPr lang="da-DK"/>
        </a:p>
      </dgm:t>
    </dgm:pt>
    <dgm:pt modelId="{B9542FD1-4119-4935-B7BD-E03251E200F5}" type="pres">
      <dgm:prSet presAssocID="{3D9BF8DE-2058-4E18-9F27-FB40AFAF423D}" presName="cycle" presStyleCnt="0">
        <dgm:presLayoutVars>
          <dgm:chMax val="1"/>
          <dgm:dir/>
          <dgm:animLvl val="ctr"/>
          <dgm:resizeHandles val="exact"/>
        </dgm:presLayoutVars>
      </dgm:prSet>
      <dgm:spPr/>
    </dgm:pt>
    <dgm:pt modelId="{13B5313A-FE9C-40A7-B0DB-4CEBA52ECDF4}" type="pres">
      <dgm:prSet presAssocID="{02D9613F-54B9-4FAF-BC11-048873A20F6B}" presName="centerShape" presStyleLbl="node0" presStyleIdx="0" presStyleCnt="1" custScaleX="79374" custScaleY="79374"/>
      <dgm:spPr/>
    </dgm:pt>
    <dgm:pt modelId="{0D35D225-6C5D-44E9-AFF7-4E64EF7103FA}" type="pres">
      <dgm:prSet presAssocID="{CC459518-AB82-4FD2-90F1-A7FBAADEF8E6}" presName="Name9" presStyleLbl="parChTrans1D2" presStyleIdx="0" presStyleCnt="6"/>
      <dgm:spPr/>
    </dgm:pt>
    <dgm:pt modelId="{54141DFA-860A-4181-9D77-DA890463CE3E}" type="pres">
      <dgm:prSet presAssocID="{CC459518-AB82-4FD2-90F1-A7FBAADEF8E6}" presName="connTx" presStyleLbl="parChTrans1D2" presStyleIdx="0" presStyleCnt="6"/>
      <dgm:spPr/>
    </dgm:pt>
    <dgm:pt modelId="{7B70F1C4-8C6F-4206-9603-240A21A91B8F}" type="pres">
      <dgm:prSet presAssocID="{445D5675-D41B-47E2-B350-38307BA0B6C6}" presName="node" presStyleLbl="node1" presStyleIdx="0" presStyleCnt="6" custScaleX="132289" custScaleY="68791" custRadScaleRad="64812" custRadScaleInc="1584">
        <dgm:presLayoutVars>
          <dgm:bulletEnabled val="1"/>
        </dgm:presLayoutVars>
      </dgm:prSet>
      <dgm:spPr>
        <a:prstGeom prst="roundRect">
          <a:avLst/>
        </a:prstGeom>
      </dgm:spPr>
    </dgm:pt>
    <dgm:pt modelId="{98B91733-42B9-49F3-9FA3-634A46D7CD59}" type="pres">
      <dgm:prSet presAssocID="{77532629-E042-409C-9518-47031581796F}" presName="Name9" presStyleLbl="parChTrans1D2" presStyleIdx="1" presStyleCnt="6"/>
      <dgm:spPr/>
    </dgm:pt>
    <dgm:pt modelId="{0360738C-C9B9-48DB-9E2C-E0A523B03B77}" type="pres">
      <dgm:prSet presAssocID="{77532629-E042-409C-9518-47031581796F}" presName="connTx" presStyleLbl="parChTrans1D2" presStyleIdx="1" presStyleCnt="6"/>
      <dgm:spPr/>
    </dgm:pt>
    <dgm:pt modelId="{374E07BE-C7A5-47AF-A604-965BCA0629AE}" type="pres">
      <dgm:prSet presAssocID="{C02A0740-A480-436C-B98E-26DC9AE8CC34}" presName="node" presStyleLbl="node1" presStyleIdx="1" presStyleCnt="6" custScaleX="68791" custScaleY="68791" custRadScaleRad="75527" custRadScaleInc="100000">
        <dgm:presLayoutVars>
          <dgm:bulletEnabled val="1"/>
        </dgm:presLayoutVars>
      </dgm:prSet>
      <dgm:spPr/>
    </dgm:pt>
    <dgm:pt modelId="{E76CF0E2-17CA-4B63-8496-DEACC671CF01}" type="pres">
      <dgm:prSet presAssocID="{E716A2D9-62C2-49AE-8356-203B26E4A2DC}" presName="Name9" presStyleLbl="parChTrans1D2" presStyleIdx="2" presStyleCnt="6"/>
      <dgm:spPr/>
    </dgm:pt>
    <dgm:pt modelId="{7BD35D74-90FD-4C6C-A5BB-EB04CF67F787}" type="pres">
      <dgm:prSet presAssocID="{E716A2D9-62C2-49AE-8356-203B26E4A2DC}" presName="connTx" presStyleLbl="parChTrans1D2" presStyleIdx="2" presStyleCnt="6"/>
      <dgm:spPr/>
    </dgm:pt>
    <dgm:pt modelId="{5289EF50-930B-432D-BCD1-9A9AF0190B6B}" type="pres">
      <dgm:prSet presAssocID="{C3C5B23B-687B-4F71-A43B-CA3FB1C55ACB}" presName="node" presStyleLbl="node1" presStyleIdx="2" presStyleCnt="6" custScaleX="68791" custScaleY="68791" custRadScaleRad="76258" custRadScaleInc="36630">
        <dgm:presLayoutVars>
          <dgm:bulletEnabled val="1"/>
        </dgm:presLayoutVars>
      </dgm:prSet>
      <dgm:spPr/>
    </dgm:pt>
    <dgm:pt modelId="{46011657-A697-40BF-A770-06D6C0561CB5}" type="pres">
      <dgm:prSet presAssocID="{D084A799-EA6E-4945-8F95-B64730414C94}" presName="Name9" presStyleLbl="parChTrans1D2" presStyleIdx="3" presStyleCnt="6"/>
      <dgm:spPr/>
    </dgm:pt>
    <dgm:pt modelId="{EEEF3BA5-44FA-42AC-90E6-508EE45F13D9}" type="pres">
      <dgm:prSet presAssocID="{D084A799-EA6E-4945-8F95-B64730414C94}" presName="connTx" presStyleLbl="parChTrans1D2" presStyleIdx="3" presStyleCnt="6"/>
      <dgm:spPr/>
    </dgm:pt>
    <dgm:pt modelId="{975A135F-2519-4A0B-A7B1-7F2A9EDC3AFD}" type="pres">
      <dgm:prSet presAssocID="{310E6C8A-F478-47B3-A036-BBDAD628F4EC}" presName="node" presStyleLbl="node1" presStyleIdx="3" presStyleCnt="6" custScaleX="68791" custScaleY="68791" custRadScaleRad="62388" custRadScaleInc="-4470">
        <dgm:presLayoutVars>
          <dgm:bulletEnabled val="1"/>
        </dgm:presLayoutVars>
      </dgm:prSet>
      <dgm:spPr/>
    </dgm:pt>
    <dgm:pt modelId="{08762E7B-975E-4697-B107-13FB0873C177}" type="pres">
      <dgm:prSet presAssocID="{844E0CE1-502E-406C-AA47-778A245B7F44}" presName="Name9" presStyleLbl="parChTrans1D2" presStyleIdx="4" presStyleCnt="6"/>
      <dgm:spPr/>
    </dgm:pt>
    <dgm:pt modelId="{6403A5F0-4119-4F12-A74D-395D4E80907E}" type="pres">
      <dgm:prSet presAssocID="{844E0CE1-502E-406C-AA47-778A245B7F44}" presName="connTx" presStyleLbl="parChTrans1D2" presStyleIdx="4" presStyleCnt="6"/>
      <dgm:spPr/>
    </dgm:pt>
    <dgm:pt modelId="{FCCEAB1E-BA41-4487-853D-CD4BB39FB587}" type="pres">
      <dgm:prSet presAssocID="{A6611964-11FB-435D-A072-D42BD759C071}" presName="node" presStyleLbl="node1" presStyleIdx="4" presStyleCnt="6" custScaleX="68791" custScaleY="68791" custRadScaleRad="74693" custRadScaleInc="-51562">
        <dgm:presLayoutVars>
          <dgm:bulletEnabled val="1"/>
        </dgm:presLayoutVars>
      </dgm:prSet>
      <dgm:spPr/>
    </dgm:pt>
    <dgm:pt modelId="{6DAE2ED2-5D64-4563-BDF1-B7617C5CE7FD}" type="pres">
      <dgm:prSet presAssocID="{8B49D995-3F7F-43CF-9A80-EF58D55BEA08}" presName="Name9" presStyleLbl="parChTrans1D2" presStyleIdx="5" presStyleCnt="6"/>
      <dgm:spPr/>
    </dgm:pt>
    <dgm:pt modelId="{D802C9A5-02FA-4AC3-A940-C50A80CB4797}" type="pres">
      <dgm:prSet presAssocID="{8B49D995-3F7F-43CF-9A80-EF58D55BEA08}" presName="connTx" presStyleLbl="parChTrans1D2" presStyleIdx="5" presStyleCnt="6"/>
      <dgm:spPr/>
    </dgm:pt>
    <dgm:pt modelId="{220F0640-DE21-438F-9AF4-60192D4781C9}" type="pres">
      <dgm:prSet presAssocID="{C7B77711-0767-457A-978E-F2CA8FC13317}" presName="node" presStyleLbl="node1" presStyleIdx="5" presStyleCnt="6" custScaleX="68791" custScaleY="68791" custRadScaleRad="68559" custRadScaleInc="-106858">
        <dgm:presLayoutVars>
          <dgm:bulletEnabled val="1"/>
        </dgm:presLayoutVars>
      </dgm:prSet>
      <dgm:spPr/>
    </dgm:pt>
  </dgm:ptLst>
  <dgm:cxnLst>
    <dgm:cxn modelId="{5A91B713-E5F6-481D-9E39-03E6D34F8B8F}" srcId="{02D9613F-54B9-4FAF-BC11-048873A20F6B}" destId="{310E6C8A-F478-47B3-A036-BBDAD628F4EC}" srcOrd="3" destOrd="0" parTransId="{D084A799-EA6E-4945-8F95-B64730414C94}" sibTransId="{73049D19-51B2-4F4A-BC5A-959371EB9D46}"/>
    <dgm:cxn modelId="{26D57423-8407-47F1-A260-3303BC6D8541}" srcId="{3D9BF8DE-2058-4E18-9F27-FB40AFAF423D}" destId="{02D9613F-54B9-4FAF-BC11-048873A20F6B}" srcOrd="0" destOrd="0" parTransId="{2EA916E5-3249-448C-8626-924363FC21C3}" sibTransId="{48F55F04-4AC5-471B-9B84-72E8723D5506}"/>
    <dgm:cxn modelId="{D135FB33-9892-43F9-ACA5-67A8046B919F}" type="presOf" srcId="{E716A2D9-62C2-49AE-8356-203B26E4A2DC}" destId="{E76CF0E2-17CA-4B63-8496-DEACC671CF01}" srcOrd="0" destOrd="0" presId="urn:microsoft.com/office/officeart/2005/8/layout/radial1"/>
    <dgm:cxn modelId="{DD22643B-0C80-43E6-AED0-343238A8E863}" type="presOf" srcId="{844E0CE1-502E-406C-AA47-778A245B7F44}" destId="{08762E7B-975E-4697-B107-13FB0873C177}" srcOrd="0" destOrd="0" presId="urn:microsoft.com/office/officeart/2005/8/layout/radial1"/>
    <dgm:cxn modelId="{3D202D3F-AAC0-4FF4-BBAD-B0F5F94B4FCF}" type="presOf" srcId="{844E0CE1-502E-406C-AA47-778A245B7F44}" destId="{6403A5F0-4119-4F12-A74D-395D4E80907E}" srcOrd="1" destOrd="0" presId="urn:microsoft.com/office/officeart/2005/8/layout/radial1"/>
    <dgm:cxn modelId="{A5AA0B5D-BDB7-447C-B24B-3D5B7A94C21B}" type="presOf" srcId="{D084A799-EA6E-4945-8F95-B64730414C94}" destId="{46011657-A697-40BF-A770-06D6C0561CB5}" srcOrd="0" destOrd="0" presId="urn:microsoft.com/office/officeart/2005/8/layout/radial1"/>
    <dgm:cxn modelId="{DB675362-3936-4F6B-BB90-BE8C1B66DB3C}" type="presOf" srcId="{02D9613F-54B9-4FAF-BC11-048873A20F6B}" destId="{13B5313A-FE9C-40A7-B0DB-4CEBA52ECDF4}" srcOrd="0" destOrd="0" presId="urn:microsoft.com/office/officeart/2005/8/layout/radial1"/>
    <dgm:cxn modelId="{DC9AE166-8F5A-4C04-A33C-E7A06D4837BB}" srcId="{02D9613F-54B9-4FAF-BC11-048873A20F6B}" destId="{A6611964-11FB-435D-A072-D42BD759C071}" srcOrd="4" destOrd="0" parTransId="{844E0CE1-502E-406C-AA47-778A245B7F44}" sibTransId="{3ED45127-4477-4717-AE6E-E9B11C7E7EAD}"/>
    <dgm:cxn modelId="{9693284B-7A09-4592-903C-4EB0A96A820B}" type="presOf" srcId="{3D9BF8DE-2058-4E18-9F27-FB40AFAF423D}" destId="{B9542FD1-4119-4935-B7BD-E03251E200F5}" srcOrd="0" destOrd="0" presId="urn:microsoft.com/office/officeart/2005/8/layout/radial1"/>
    <dgm:cxn modelId="{A09B474C-C695-4B8B-8EFA-A74D54D7B12C}" type="presOf" srcId="{C3C5B23B-687B-4F71-A43B-CA3FB1C55ACB}" destId="{5289EF50-930B-432D-BCD1-9A9AF0190B6B}" srcOrd="0" destOrd="0" presId="urn:microsoft.com/office/officeart/2005/8/layout/radial1"/>
    <dgm:cxn modelId="{56566A4D-987E-48FE-AC06-D6C90DF29438}" type="presOf" srcId="{CC459518-AB82-4FD2-90F1-A7FBAADEF8E6}" destId="{54141DFA-860A-4181-9D77-DA890463CE3E}" srcOrd="1" destOrd="0" presId="urn:microsoft.com/office/officeart/2005/8/layout/radial1"/>
    <dgm:cxn modelId="{B8BF9859-F735-417B-B7F6-58CE1E1D3D17}" srcId="{02D9613F-54B9-4FAF-BC11-048873A20F6B}" destId="{C3C5B23B-687B-4F71-A43B-CA3FB1C55ACB}" srcOrd="2" destOrd="0" parTransId="{E716A2D9-62C2-49AE-8356-203B26E4A2DC}" sibTransId="{7BBF68C6-1F9B-4103-9250-23F6AFE8D8CB}"/>
    <dgm:cxn modelId="{A3376088-1139-4971-828F-FE446B505772}" type="presOf" srcId="{CC459518-AB82-4FD2-90F1-A7FBAADEF8E6}" destId="{0D35D225-6C5D-44E9-AFF7-4E64EF7103FA}" srcOrd="0" destOrd="0" presId="urn:microsoft.com/office/officeart/2005/8/layout/radial1"/>
    <dgm:cxn modelId="{DAF5C793-B819-429A-8465-8C87B2704DE0}" srcId="{02D9613F-54B9-4FAF-BC11-048873A20F6B}" destId="{C7B77711-0767-457A-978E-F2CA8FC13317}" srcOrd="5" destOrd="0" parTransId="{8B49D995-3F7F-43CF-9A80-EF58D55BEA08}" sibTransId="{85C4C327-5E85-4EC1-B2D7-0B18AA6B4BD7}"/>
    <dgm:cxn modelId="{CECFAAAD-C0C1-49DF-A2AF-AA9FD49BA8A6}" type="presOf" srcId="{D084A799-EA6E-4945-8F95-B64730414C94}" destId="{EEEF3BA5-44FA-42AC-90E6-508EE45F13D9}" srcOrd="1" destOrd="0" presId="urn:microsoft.com/office/officeart/2005/8/layout/radial1"/>
    <dgm:cxn modelId="{A39FB5AE-E495-4186-A632-0B5293C54EBA}" type="presOf" srcId="{A6611964-11FB-435D-A072-D42BD759C071}" destId="{FCCEAB1E-BA41-4487-853D-CD4BB39FB587}" srcOrd="0" destOrd="0" presId="urn:microsoft.com/office/officeart/2005/8/layout/radial1"/>
    <dgm:cxn modelId="{3C262AB5-5E1B-4454-AE5C-2D6B877B36CF}" srcId="{02D9613F-54B9-4FAF-BC11-048873A20F6B}" destId="{445D5675-D41B-47E2-B350-38307BA0B6C6}" srcOrd="0" destOrd="0" parTransId="{CC459518-AB82-4FD2-90F1-A7FBAADEF8E6}" sibTransId="{63C17D12-C4CC-4B2A-9287-E83676DCFBA5}"/>
    <dgm:cxn modelId="{07CF9CBE-5028-4DE5-8286-58F229257227}" srcId="{02D9613F-54B9-4FAF-BC11-048873A20F6B}" destId="{C02A0740-A480-436C-B98E-26DC9AE8CC34}" srcOrd="1" destOrd="0" parTransId="{77532629-E042-409C-9518-47031581796F}" sibTransId="{9A450918-557A-4FCA-9BE4-8F09DC8FB89C}"/>
    <dgm:cxn modelId="{CD6AEDCD-E53B-4412-AE8D-B54A18137CAC}" type="presOf" srcId="{77532629-E042-409C-9518-47031581796F}" destId="{0360738C-C9B9-48DB-9E2C-E0A523B03B77}" srcOrd="1" destOrd="0" presId="urn:microsoft.com/office/officeart/2005/8/layout/radial1"/>
    <dgm:cxn modelId="{C1E176CE-1128-4074-A212-0C25F60DCFAC}" type="presOf" srcId="{E716A2D9-62C2-49AE-8356-203B26E4A2DC}" destId="{7BD35D74-90FD-4C6C-A5BB-EB04CF67F787}" srcOrd="1" destOrd="0" presId="urn:microsoft.com/office/officeart/2005/8/layout/radial1"/>
    <dgm:cxn modelId="{132A35DE-831A-4DE6-BD21-CB120E56373B}" type="presOf" srcId="{C02A0740-A480-436C-B98E-26DC9AE8CC34}" destId="{374E07BE-C7A5-47AF-A604-965BCA0629AE}" srcOrd="0" destOrd="0" presId="urn:microsoft.com/office/officeart/2005/8/layout/radial1"/>
    <dgm:cxn modelId="{1A0B28E4-0CEF-45A8-A007-8BFBF0449E34}" type="presOf" srcId="{C7B77711-0767-457A-978E-F2CA8FC13317}" destId="{220F0640-DE21-438F-9AF4-60192D4781C9}" srcOrd="0" destOrd="0" presId="urn:microsoft.com/office/officeart/2005/8/layout/radial1"/>
    <dgm:cxn modelId="{6842C9EB-DC91-43A6-8451-68C8C143CFA5}" type="presOf" srcId="{445D5675-D41B-47E2-B350-38307BA0B6C6}" destId="{7B70F1C4-8C6F-4206-9603-240A21A91B8F}" srcOrd="0" destOrd="0" presId="urn:microsoft.com/office/officeart/2005/8/layout/radial1"/>
    <dgm:cxn modelId="{CEDFDDEC-93ED-404C-A7E9-5570BE02BDCA}" type="presOf" srcId="{310E6C8A-F478-47B3-A036-BBDAD628F4EC}" destId="{975A135F-2519-4A0B-A7B1-7F2A9EDC3AFD}" srcOrd="0" destOrd="0" presId="urn:microsoft.com/office/officeart/2005/8/layout/radial1"/>
    <dgm:cxn modelId="{948323EE-829C-4F3D-AE7F-A0EE5633DB23}" type="presOf" srcId="{8B49D995-3F7F-43CF-9A80-EF58D55BEA08}" destId="{6DAE2ED2-5D64-4563-BDF1-B7617C5CE7FD}" srcOrd="0" destOrd="0" presId="urn:microsoft.com/office/officeart/2005/8/layout/radial1"/>
    <dgm:cxn modelId="{5BB3C3EF-BF3A-44DF-B91D-BB590498A447}" type="presOf" srcId="{77532629-E042-409C-9518-47031581796F}" destId="{98B91733-42B9-49F3-9FA3-634A46D7CD59}" srcOrd="0" destOrd="0" presId="urn:microsoft.com/office/officeart/2005/8/layout/radial1"/>
    <dgm:cxn modelId="{4027DDF4-2979-4F01-94F2-ED370D7055DB}" type="presOf" srcId="{8B49D995-3F7F-43CF-9A80-EF58D55BEA08}" destId="{D802C9A5-02FA-4AC3-A940-C50A80CB4797}" srcOrd="1" destOrd="0" presId="urn:microsoft.com/office/officeart/2005/8/layout/radial1"/>
    <dgm:cxn modelId="{94A0C43A-6BD5-4C1F-B77E-D81961075B90}" type="presParOf" srcId="{B9542FD1-4119-4935-B7BD-E03251E200F5}" destId="{13B5313A-FE9C-40A7-B0DB-4CEBA52ECDF4}" srcOrd="0" destOrd="0" presId="urn:microsoft.com/office/officeart/2005/8/layout/radial1"/>
    <dgm:cxn modelId="{44C6BCF6-03AA-4E1D-A59F-CFC4B91D36AC}" type="presParOf" srcId="{B9542FD1-4119-4935-B7BD-E03251E200F5}" destId="{0D35D225-6C5D-44E9-AFF7-4E64EF7103FA}" srcOrd="1" destOrd="0" presId="urn:microsoft.com/office/officeart/2005/8/layout/radial1"/>
    <dgm:cxn modelId="{F91189AC-A649-446C-BB68-544E22956EB5}" type="presParOf" srcId="{0D35D225-6C5D-44E9-AFF7-4E64EF7103FA}" destId="{54141DFA-860A-4181-9D77-DA890463CE3E}" srcOrd="0" destOrd="0" presId="urn:microsoft.com/office/officeart/2005/8/layout/radial1"/>
    <dgm:cxn modelId="{A486B26D-D55C-43A0-BEFC-DCEE14657DED}" type="presParOf" srcId="{B9542FD1-4119-4935-B7BD-E03251E200F5}" destId="{7B70F1C4-8C6F-4206-9603-240A21A91B8F}" srcOrd="2" destOrd="0" presId="urn:microsoft.com/office/officeart/2005/8/layout/radial1"/>
    <dgm:cxn modelId="{B358F876-CF63-40C4-BA2D-32CCD593EBE1}" type="presParOf" srcId="{B9542FD1-4119-4935-B7BD-E03251E200F5}" destId="{98B91733-42B9-49F3-9FA3-634A46D7CD59}" srcOrd="3" destOrd="0" presId="urn:microsoft.com/office/officeart/2005/8/layout/radial1"/>
    <dgm:cxn modelId="{EE1FD2EB-0109-4F98-BB59-3164F42D10E4}" type="presParOf" srcId="{98B91733-42B9-49F3-9FA3-634A46D7CD59}" destId="{0360738C-C9B9-48DB-9E2C-E0A523B03B77}" srcOrd="0" destOrd="0" presId="urn:microsoft.com/office/officeart/2005/8/layout/radial1"/>
    <dgm:cxn modelId="{D3962048-702E-425A-BBF1-55232FA8A563}" type="presParOf" srcId="{B9542FD1-4119-4935-B7BD-E03251E200F5}" destId="{374E07BE-C7A5-47AF-A604-965BCA0629AE}" srcOrd="4" destOrd="0" presId="urn:microsoft.com/office/officeart/2005/8/layout/radial1"/>
    <dgm:cxn modelId="{C071FA99-0C08-471E-A5B7-C9CDCC18E971}" type="presParOf" srcId="{B9542FD1-4119-4935-B7BD-E03251E200F5}" destId="{E76CF0E2-17CA-4B63-8496-DEACC671CF01}" srcOrd="5" destOrd="0" presId="urn:microsoft.com/office/officeart/2005/8/layout/radial1"/>
    <dgm:cxn modelId="{A8E0A1CD-DB40-4AAF-B9C2-BB8195556CCA}" type="presParOf" srcId="{E76CF0E2-17CA-4B63-8496-DEACC671CF01}" destId="{7BD35D74-90FD-4C6C-A5BB-EB04CF67F787}" srcOrd="0" destOrd="0" presId="urn:microsoft.com/office/officeart/2005/8/layout/radial1"/>
    <dgm:cxn modelId="{83469AC6-7D16-4A46-AE3D-015BB44D3DAB}" type="presParOf" srcId="{B9542FD1-4119-4935-B7BD-E03251E200F5}" destId="{5289EF50-930B-432D-BCD1-9A9AF0190B6B}" srcOrd="6" destOrd="0" presId="urn:microsoft.com/office/officeart/2005/8/layout/radial1"/>
    <dgm:cxn modelId="{4EA0B75E-33F0-4754-A597-3094189748CC}" type="presParOf" srcId="{B9542FD1-4119-4935-B7BD-E03251E200F5}" destId="{46011657-A697-40BF-A770-06D6C0561CB5}" srcOrd="7" destOrd="0" presId="urn:microsoft.com/office/officeart/2005/8/layout/radial1"/>
    <dgm:cxn modelId="{FD83AB24-F022-46E6-89F3-7357F8347EFF}" type="presParOf" srcId="{46011657-A697-40BF-A770-06D6C0561CB5}" destId="{EEEF3BA5-44FA-42AC-90E6-508EE45F13D9}" srcOrd="0" destOrd="0" presId="urn:microsoft.com/office/officeart/2005/8/layout/radial1"/>
    <dgm:cxn modelId="{3A084DBA-A060-4742-A1A6-A29F3F0E9A27}" type="presParOf" srcId="{B9542FD1-4119-4935-B7BD-E03251E200F5}" destId="{975A135F-2519-4A0B-A7B1-7F2A9EDC3AFD}" srcOrd="8" destOrd="0" presId="urn:microsoft.com/office/officeart/2005/8/layout/radial1"/>
    <dgm:cxn modelId="{F7830088-56A2-4E87-A920-CE4D77B0D97E}" type="presParOf" srcId="{B9542FD1-4119-4935-B7BD-E03251E200F5}" destId="{08762E7B-975E-4697-B107-13FB0873C177}" srcOrd="9" destOrd="0" presId="urn:microsoft.com/office/officeart/2005/8/layout/radial1"/>
    <dgm:cxn modelId="{2128C6B8-3196-44DC-9250-D9AE9AED6AA3}" type="presParOf" srcId="{08762E7B-975E-4697-B107-13FB0873C177}" destId="{6403A5F0-4119-4F12-A74D-395D4E80907E}" srcOrd="0" destOrd="0" presId="urn:microsoft.com/office/officeart/2005/8/layout/radial1"/>
    <dgm:cxn modelId="{A595DC2E-5EB2-4333-8A80-D647132AD2BB}" type="presParOf" srcId="{B9542FD1-4119-4935-B7BD-E03251E200F5}" destId="{FCCEAB1E-BA41-4487-853D-CD4BB39FB587}" srcOrd="10" destOrd="0" presId="urn:microsoft.com/office/officeart/2005/8/layout/radial1"/>
    <dgm:cxn modelId="{0526E30E-9E92-42BA-BE1D-81431A57EDC3}" type="presParOf" srcId="{B9542FD1-4119-4935-B7BD-E03251E200F5}" destId="{6DAE2ED2-5D64-4563-BDF1-B7617C5CE7FD}" srcOrd="11" destOrd="0" presId="urn:microsoft.com/office/officeart/2005/8/layout/radial1"/>
    <dgm:cxn modelId="{028553D5-A642-43E8-B7C2-797F0456296E}" type="presParOf" srcId="{6DAE2ED2-5D64-4563-BDF1-B7617C5CE7FD}" destId="{D802C9A5-02FA-4AC3-A940-C50A80CB4797}" srcOrd="0" destOrd="0" presId="urn:microsoft.com/office/officeart/2005/8/layout/radial1"/>
    <dgm:cxn modelId="{BE243486-C04D-46BD-95EF-EF24EB4230A6}" type="presParOf" srcId="{B9542FD1-4119-4935-B7BD-E03251E200F5}" destId="{220F0640-DE21-438F-9AF4-60192D4781C9}" srcOrd="12"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F1F0CC6-685C-44B2-8D51-92758369E5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F54CA783-D77B-4B83-BC3C-7AF1FB330897}">
      <dgm:prSet phldrT="[Tekst]"/>
      <dgm:spPr/>
      <dgm:t>
        <a:bodyPr/>
        <a:lstStyle/>
        <a:p>
          <a:r>
            <a:rPr lang="da-DK" dirty="0"/>
            <a:t>II.1. Screening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6343A6F3-ED52-498D-8BB7-2267CAA9BECC}">
      <dgm:prSet phldrT="[Tekst]"/>
      <dgm:spPr/>
      <dgm:t>
        <a:bodyPr/>
        <a:lstStyle/>
        <a:p>
          <a:r>
            <a:rPr lang="da-DK" dirty="0"/>
            <a:t>II.2. Angepasstes Mapping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33C8813-7EF2-469C-BD34-CBB4288BCDAF}" type="parTrans" cxnId="{5649DFB1-3AFB-474A-8FA9-07C7D2EAE0CD}">
      <dgm:prSet/>
      <dgm:spPr/>
      <dgm:t>
        <a:bodyPr/>
        <a:lstStyle/>
        <a:p>
          <a:endParaRPr lang="da-DK"/>
        </a:p>
      </dgm:t>
    </dgm:pt>
    <dgm:pt modelId="{3AD081E4-2CB9-41BA-A46B-72B1AEC23237}" type="sibTrans" cxnId="{5649DFB1-3AFB-474A-8FA9-07C7D2EAE0CD}">
      <dgm:prSet/>
      <dgm:spPr/>
      <dgm:t>
        <a:bodyPr/>
        <a:lstStyle/>
        <a:p>
          <a:endParaRPr lang="da-DK"/>
        </a:p>
      </dgm:t>
    </dgm:pt>
    <dgm:pt modelId="{3A0BA713-1FDF-4BD6-9B05-A6D5DC434BF3}" type="pres">
      <dgm:prSet presAssocID="{BF1F0CC6-685C-44B2-8D51-92758369E572}" presName="diagram" presStyleCnt="0">
        <dgm:presLayoutVars>
          <dgm:dir/>
          <dgm:resizeHandles val="exact"/>
        </dgm:presLayoutVars>
      </dgm:prSet>
      <dgm:spPr/>
    </dgm:pt>
    <dgm:pt modelId="{4C6126CD-FFEF-4820-9237-96D43E40DAC7}" type="pres">
      <dgm:prSet presAssocID="{F54CA783-D77B-4B83-BC3C-7AF1FB330897}" presName="node" presStyleLbl="node1" presStyleIdx="0" presStyleCnt="2">
        <dgm:presLayoutVars>
          <dgm:bulletEnabled val="1"/>
        </dgm:presLayoutVars>
      </dgm:prSet>
      <dgm:spPr/>
    </dgm:pt>
    <dgm:pt modelId="{11B1DC40-9E02-4B7C-AAFD-95EE74D4840E}" type="pres">
      <dgm:prSet presAssocID="{25B3A89B-BD91-47F2-A0A0-F9626A31AC1E}" presName="sibTrans" presStyleCnt="0"/>
      <dgm:spPr/>
    </dgm:pt>
    <dgm:pt modelId="{44E2BC66-54D1-42DF-99FD-1BC081CEAC43}" type="pres">
      <dgm:prSet presAssocID="{6343A6F3-ED52-498D-8BB7-2267CAA9BECC}" presName="node" presStyleLbl="node1" presStyleIdx="1" presStyleCnt="2">
        <dgm:presLayoutVars>
          <dgm:bulletEnabled val="1"/>
        </dgm:presLayoutVars>
      </dgm:prSet>
      <dgm:spPr/>
    </dgm:pt>
  </dgm:ptLst>
  <dgm:cxnLst>
    <dgm:cxn modelId="{BACAB155-FFC5-488A-99FD-BF7B43A0EEE4}" type="presOf" srcId="{BF1F0CC6-685C-44B2-8D51-92758369E572}" destId="{3A0BA713-1FDF-4BD6-9B05-A6D5DC434BF3}" srcOrd="0" destOrd="0" presId="urn:microsoft.com/office/officeart/2005/8/layout/default"/>
    <dgm:cxn modelId="{395FCE79-7AE6-4FD8-B7FA-BA44056E3AD5}" type="presOf" srcId="{F54CA783-D77B-4B83-BC3C-7AF1FB330897}" destId="{4C6126CD-FFEF-4820-9237-96D43E40DAC7}" srcOrd="0" destOrd="0" presId="urn:microsoft.com/office/officeart/2005/8/layout/default"/>
    <dgm:cxn modelId="{F1E266AA-9AFA-4F32-A9A6-F522F66CCE8E}" type="presOf" srcId="{6343A6F3-ED52-498D-8BB7-2267CAA9BECC}" destId="{44E2BC66-54D1-42DF-99FD-1BC081CEAC43}" srcOrd="0" destOrd="0" presId="urn:microsoft.com/office/officeart/2005/8/layout/default"/>
    <dgm:cxn modelId="{5649DFB1-3AFB-474A-8FA9-07C7D2EAE0CD}" srcId="{BF1F0CC6-685C-44B2-8D51-92758369E572}" destId="{6343A6F3-ED52-498D-8BB7-2267CAA9BECC}" srcOrd="1" destOrd="0" parTransId="{F33C8813-7EF2-469C-BD34-CBB4288BCDAF}" sibTransId="{3AD081E4-2CB9-41BA-A46B-72B1AEC23237}"/>
    <dgm:cxn modelId="{84964ADE-F74A-4CA5-8767-EF804848E623}" srcId="{BF1F0CC6-685C-44B2-8D51-92758369E572}" destId="{F54CA783-D77B-4B83-BC3C-7AF1FB330897}" srcOrd="0" destOrd="0" parTransId="{3A2BBAEE-FD93-40EF-A54D-84A68636464C}" sibTransId="{25B3A89B-BD91-47F2-A0A0-F9626A31AC1E}"/>
    <dgm:cxn modelId="{C45B628C-CF70-44BD-ACD9-E273037EAA86}" type="presParOf" srcId="{3A0BA713-1FDF-4BD6-9B05-A6D5DC434BF3}" destId="{4C6126CD-FFEF-4820-9237-96D43E40DAC7}" srcOrd="0" destOrd="0" presId="urn:microsoft.com/office/officeart/2005/8/layout/default"/>
    <dgm:cxn modelId="{A6400B8F-3D70-41CB-980B-62E006EF81EF}" type="presParOf" srcId="{3A0BA713-1FDF-4BD6-9B05-A6D5DC434BF3}" destId="{11B1DC40-9E02-4B7C-AAFD-95EE74D4840E}" srcOrd="1" destOrd="0" presId="urn:microsoft.com/office/officeart/2005/8/layout/default"/>
    <dgm:cxn modelId="{7BE9BEBD-6259-410A-B4AD-681DF3AFDC4B}" type="presParOf" srcId="{3A0BA713-1FDF-4BD6-9B05-A6D5DC434BF3}" destId="{44E2BC66-54D1-42DF-99FD-1BC081CEAC4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1F0CC6-685C-44B2-8D51-92758369E572}"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da-DK"/>
        </a:p>
      </dgm:t>
    </dgm:pt>
    <dgm:pt modelId="{F54CA783-D77B-4B83-BC3C-7AF1FB330897}">
      <dgm:prSet phldrT="[Tekst]" custT="1"/>
      <dgm:spPr/>
      <dgm:t>
        <a:bodyPr rIns="0"/>
        <a:lstStyle/>
        <a:p>
          <a:r>
            <a:rPr lang="de-DE" sz="2000" dirty="0"/>
            <a:t>T.II.2. Abwärme-potentiale erfassen</a:t>
          </a:r>
          <a:endParaRPr lang="da-DK" sz="20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56DF3653-9EFC-4D12-91ED-7C753B08E88F}">
      <dgm:prSet phldrT="[Tekst]" custT="1"/>
      <dgm:spPr/>
      <dgm:t>
        <a:bodyPr/>
        <a:lstStyle/>
        <a:p>
          <a:r>
            <a:rPr lang="da-DK" sz="2000" dirty="0"/>
            <a:t>T.II.1 HotMaps - Mapping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87FD4B0-DABE-4C55-BB95-9687F49357B7}" type="parTrans" cxnId="{1928305C-7046-4747-803F-05F69FECB4B3}">
      <dgm:prSet/>
      <dgm:spPr/>
      <dgm:t>
        <a:bodyPr/>
        <a:lstStyle/>
        <a:p>
          <a:endParaRPr lang="da-DK"/>
        </a:p>
      </dgm:t>
    </dgm:pt>
    <dgm:pt modelId="{60321728-D42F-421B-8B0A-F9B1B61A95D8}" type="sibTrans" cxnId="{1928305C-7046-4747-803F-05F69FECB4B3}">
      <dgm:prSet/>
      <dgm:spPr/>
      <dgm:t>
        <a:bodyPr/>
        <a:lstStyle/>
        <a:p>
          <a:endParaRPr lang="da-DK"/>
        </a:p>
      </dgm:t>
    </dgm:pt>
    <dgm:pt modelId="{59BD2F9F-FBCC-4939-86DE-ADF8122F963C}">
      <dgm:prSet phldrT="[Tekst]" custT="1"/>
      <dgm:spPr/>
      <dgm:t>
        <a:bodyPr/>
        <a:lstStyle/>
        <a:p>
          <a:r>
            <a:rPr lang="da-DK" sz="2000" dirty="0"/>
            <a:t>T.II.3 Wärmeatlas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4862DBA-85C0-4A99-B70C-A7C29085316F}" type="parTrans" cxnId="{29EE5AA2-117D-4963-BEA1-C0A8A01E8AA0}">
      <dgm:prSet/>
      <dgm:spPr/>
      <dgm:t>
        <a:bodyPr/>
        <a:lstStyle/>
        <a:p>
          <a:endParaRPr lang="da-DK"/>
        </a:p>
      </dgm:t>
    </dgm:pt>
    <dgm:pt modelId="{C25A2D9E-29EF-4753-AE42-37243205765B}" type="sibTrans" cxnId="{29EE5AA2-117D-4963-BEA1-C0A8A01E8AA0}">
      <dgm:prSet/>
      <dgm:spPr/>
      <dgm:t>
        <a:bodyPr/>
        <a:lstStyle/>
        <a:p>
          <a:endParaRPr lang="da-DK"/>
        </a:p>
      </dgm:t>
    </dgm:pt>
    <dgm:pt modelId="{6C337032-835F-4B0C-A813-CFAF0B36B819}" type="pres">
      <dgm:prSet presAssocID="{BF1F0CC6-685C-44B2-8D51-92758369E572}" presName="linear" presStyleCnt="0">
        <dgm:presLayoutVars>
          <dgm:dir/>
          <dgm:resizeHandles val="exact"/>
        </dgm:presLayoutVars>
      </dgm:prSet>
      <dgm:spPr/>
    </dgm:pt>
    <dgm:pt modelId="{C7151ACA-8ED4-4008-A702-B2232DB8FEC2}" type="pres">
      <dgm:prSet presAssocID="{56DF3653-9EFC-4D12-91ED-7C753B08E88F}" presName="comp" presStyleCnt="0"/>
      <dgm:spPr/>
    </dgm:pt>
    <dgm:pt modelId="{20DB40D7-800B-4149-9584-56640D6426FD}" type="pres">
      <dgm:prSet presAssocID="{56DF3653-9EFC-4D12-91ED-7C753B08E88F}" presName="box" presStyleLbl="node1" presStyleIdx="0" presStyleCnt="3"/>
      <dgm:spPr/>
    </dgm:pt>
    <dgm:pt modelId="{D78277B6-7A78-450D-B1DC-AFC1633D606A}" type="pres">
      <dgm:prSet presAssocID="{56DF3653-9EFC-4D12-91ED-7C753B08E88F}" presName="img"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pt>
    <dgm:pt modelId="{FE6909B3-4BD4-47E0-9449-0C9F4FB5BC99}" type="pres">
      <dgm:prSet presAssocID="{56DF3653-9EFC-4D12-91ED-7C753B08E88F}" presName="text" presStyleLbl="node1" presStyleIdx="0" presStyleCnt="3">
        <dgm:presLayoutVars>
          <dgm:bulletEnabled val="1"/>
        </dgm:presLayoutVars>
      </dgm:prSet>
      <dgm:spPr/>
    </dgm:pt>
    <dgm:pt modelId="{B50427C5-42E3-4ED0-BDC9-58A2C29CFE8E}" type="pres">
      <dgm:prSet presAssocID="{60321728-D42F-421B-8B0A-F9B1B61A95D8}" presName="spacer" presStyleCnt="0"/>
      <dgm:spPr/>
    </dgm:pt>
    <dgm:pt modelId="{F7263C61-6477-4713-8AB6-12262EACB14E}" type="pres">
      <dgm:prSet presAssocID="{F54CA783-D77B-4B83-BC3C-7AF1FB330897}" presName="comp" presStyleCnt="0"/>
      <dgm:spPr/>
    </dgm:pt>
    <dgm:pt modelId="{2B97592E-51E6-49F8-8312-4C750CFA3504}" type="pres">
      <dgm:prSet presAssocID="{F54CA783-D77B-4B83-BC3C-7AF1FB330897}" presName="box" presStyleLbl="node1" presStyleIdx="1" presStyleCnt="3"/>
      <dgm:spPr/>
    </dgm:pt>
    <dgm:pt modelId="{F1E20784-B70D-49EB-8A95-0F042559629A}" type="pres">
      <dgm:prSet presAssocID="{F54CA783-D77B-4B83-BC3C-7AF1FB330897}" presName="img" presStyleLbl="fgImgPlace1" presStyleIdx="1"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3E28D215-E810-4F1C-A8AD-FE9BFCF6BAE4}" type="pres">
      <dgm:prSet presAssocID="{F54CA783-D77B-4B83-BC3C-7AF1FB330897}" presName="text" presStyleLbl="node1" presStyleIdx="1" presStyleCnt="3">
        <dgm:presLayoutVars>
          <dgm:bulletEnabled val="1"/>
        </dgm:presLayoutVars>
      </dgm:prSet>
      <dgm:spPr/>
    </dgm:pt>
    <dgm:pt modelId="{815E3EED-2ECA-43B7-87EE-3740D110CE9A}" type="pres">
      <dgm:prSet presAssocID="{25B3A89B-BD91-47F2-A0A0-F9626A31AC1E}" presName="spacer" presStyleCnt="0"/>
      <dgm:spPr/>
    </dgm:pt>
    <dgm:pt modelId="{5F9B74E1-65B6-4EF9-BF15-97421E95DC60}" type="pres">
      <dgm:prSet presAssocID="{59BD2F9F-FBCC-4939-86DE-ADF8122F963C}" presName="comp" presStyleCnt="0"/>
      <dgm:spPr/>
    </dgm:pt>
    <dgm:pt modelId="{1697CEA7-D74C-40E2-8DFC-C15D696B9B95}" type="pres">
      <dgm:prSet presAssocID="{59BD2F9F-FBCC-4939-86DE-ADF8122F963C}" presName="box" presStyleLbl="node1" presStyleIdx="2" presStyleCnt="3"/>
      <dgm:spPr/>
    </dgm:pt>
    <dgm:pt modelId="{73C56CD9-D136-46EC-A134-A0ECE62C97F6}" type="pres">
      <dgm:prSet presAssocID="{59BD2F9F-FBCC-4939-86DE-ADF8122F963C}" presName="img" presStyleLbl="fgImgPlace1" presStyleIdx="2"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dgm:spPr>
    </dgm:pt>
    <dgm:pt modelId="{7942FAB7-CB85-4165-8563-206F81B45A60}" type="pres">
      <dgm:prSet presAssocID="{59BD2F9F-FBCC-4939-86DE-ADF8122F963C}" presName="text" presStyleLbl="node1" presStyleIdx="2" presStyleCnt="3">
        <dgm:presLayoutVars>
          <dgm:bulletEnabled val="1"/>
        </dgm:presLayoutVars>
      </dgm:prSet>
      <dgm:spPr/>
    </dgm:pt>
  </dgm:ptLst>
  <dgm:cxnLst>
    <dgm:cxn modelId="{B40B1A2C-0878-45EA-BD46-18577126AD76}" type="presOf" srcId="{F54CA783-D77B-4B83-BC3C-7AF1FB330897}" destId="{2B97592E-51E6-49F8-8312-4C750CFA3504}" srcOrd="0" destOrd="0" presId="urn:microsoft.com/office/officeart/2005/8/layout/vList4"/>
    <dgm:cxn modelId="{1928305C-7046-4747-803F-05F69FECB4B3}" srcId="{BF1F0CC6-685C-44B2-8D51-92758369E572}" destId="{56DF3653-9EFC-4D12-91ED-7C753B08E88F}" srcOrd="0" destOrd="0" parTransId="{987FD4B0-DABE-4C55-BB95-9687F49357B7}" sibTransId="{60321728-D42F-421B-8B0A-F9B1B61A95D8}"/>
    <dgm:cxn modelId="{5859B260-DCA3-465E-B878-3E0B1AAD8F0A}" type="presOf" srcId="{BF1F0CC6-685C-44B2-8D51-92758369E572}" destId="{6C337032-835F-4B0C-A813-CFAF0B36B819}" srcOrd="0" destOrd="0" presId="urn:microsoft.com/office/officeart/2005/8/layout/vList4"/>
    <dgm:cxn modelId="{E1C0EF47-712F-4E01-B7C1-8B820628BE9C}" type="presOf" srcId="{59BD2F9F-FBCC-4939-86DE-ADF8122F963C}" destId="{7942FAB7-CB85-4165-8563-206F81B45A60}" srcOrd="1" destOrd="0" presId="urn:microsoft.com/office/officeart/2005/8/layout/vList4"/>
    <dgm:cxn modelId="{6857E54F-E697-492D-B365-5BCB7B11DC15}" type="presOf" srcId="{59BD2F9F-FBCC-4939-86DE-ADF8122F963C}" destId="{1697CEA7-D74C-40E2-8DFC-C15D696B9B95}" srcOrd="0" destOrd="0" presId="urn:microsoft.com/office/officeart/2005/8/layout/vList4"/>
    <dgm:cxn modelId="{3EB76757-376C-42F8-92A1-7E0F62014FAC}" type="presOf" srcId="{56DF3653-9EFC-4D12-91ED-7C753B08E88F}" destId="{FE6909B3-4BD4-47E0-9449-0C9F4FB5BC99}" srcOrd="1" destOrd="0" presId="urn:microsoft.com/office/officeart/2005/8/layout/vList4"/>
    <dgm:cxn modelId="{7AF3A85A-0E36-4CB6-926B-C7EE30CA05AF}" type="presOf" srcId="{F54CA783-D77B-4B83-BC3C-7AF1FB330897}" destId="{3E28D215-E810-4F1C-A8AD-FE9BFCF6BAE4}" srcOrd="1" destOrd="0" presId="urn:microsoft.com/office/officeart/2005/8/layout/vList4"/>
    <dgm:cxn modelId="{29EE5AA2-117D-4963-BEA1-C0A8A01E8AA0}" srcId="{BF1F0CC6-685C-44B2-8D51-92758369E572}" destId="{59BD2F9F-FBCC-4939-86DE-ADF8122F963C}" srcOrd="2" destOrd="0" parTransId="{74862DBA-85C0-4A99-B70C-A7C29085316F}" sibTransId="{C25A2D9E-29EF-4753-AE42-37243205765B}"/>
    <dgm:cxn modelId="{1A0776B0-3B7C-445E-ACF6-E791FE0ADD91}" type="presOf" srcId="{56DF3653-9EFC-4D12-91ED-7C753B08E88F}" destId="{20DB40D7-800B-4149-9584-56640D6426FD}" srcOrd="0" destOrd="0" presId="urn:microsoft.com/office/officeart/2005/8/layout/vList4"/>
    <dgm:cxn modelId="{84964ADE-F74A-4CA5-8767-EF804848E623}" srcId="{BF1F0CC6-685C-44B2-8D51-92758369E572}" destId="{F54CA783-D77B-4B83-BC3C-7AF1FB330897}" srcOrd="1" destOrd="0" parTransId="{3A2BBAEE-FD93-40EF-A54D-84A68636464C}" sibTransId="{25B3A89B-BD91-47F2-A0A0-F9626A31AC1E}"/>
    <dgm:cxn modelId="{3CB1F9D0-060C-4596-81F4-FEAB17058F2B}" type="presParOf" srcId="{6C337032-835F-4B0C-A813-CFAF0B36B819}" destId="{C7151ACA-8ED4-4008-A702-B2232DB8FEC2}" srcOrd="0" destOrd="0" presId="urn:microsoft.com/office/officeart/2005/8/layout/vList4"/>
    <dgm:cxn modelId="{B85F8298-E412-4B6B-8E44-E8395B4495EB}" type="presParOf" srcId="{C7151ACA-8ED4-4008-A702-B2232DB8FEC2}" destId="{20DB40D7-800B-4149-9584-56640D6426FD}" srcOrd="0" destOrd="0" presId="urn:microsoft.com/office/officeart/2005/8/layout/vList4"/>
    <dgm:cxn modelId="{DEEC279D-B0E6-42F9-921E-BE7260439CE2}" type="presParOf" srcId="{C7151ACA-8ED4-4008-A702-B2232DB8FEC2}" destId="{D78277B6-7A78-450D-B1DC-AFC1633D606A}" srcOrd="1" destOrd="0" presId="urn:microsoft.com/office/officeart/2005/8/layout/vList4"/>
    <dgm:cxn modelId="{C1A1E896-3F39-4BE5-AB23-67EF66534EA6}" type="presParOf" srcId="{C7151ACA-8ED4-4008-A702-B2232DB8FEC2}" destId="{FE6909B3-4BD4-47E0-9449-0C9F4FB5BC99}" srcOrd="2" destOrd="0" presId="urn:microsoft.com/office/officeart/2005/8/layout/vList4"/>
    <dgm:cxn modelId="{F6DA52A2-F44B-4B19-A751-AB85762DAAC5}" type="presParOf" srcId="{6C337032-835F-4B0C-A813-CFAF0B36B819}" destId="{B50427C5-42E3-4ED0-BDC9-58A2C29CFE8E}" srcOrd="1" destOrd="0" presId="urn:microsoft.com/office/officeart/2005/8/layout/vList4"/>
    <dgm:cxn modelId="{2B7ABF69-5D64-41F9-AF27-BA28F8DA7CED}" type="presParOf" srcId="{6C337032-835F-4B0C-A813-CFAF0B36B819}" destId="{F7263C61-6477-4713-8AB6-12262EACB14E}" srcOrd="2" destOrd="0" presId="urn:microsoft.com/office/officeart/2005/8/layout/vList4"/>
    <dgm:cxn modelId="{AC606090-984C-4933-B40C-D76064AC2AF2}" type="presParOf" srcId="{F7263C61-6477-4713-8AB6-12262EACB14E}" destId="{2B97592E-51E6-49F8-8312-4C750CFA3504}" srcOrd="0" destOrd="0" presId="urn:microsoft.com/office/officeart/2005/8/layout/vList4"/>
    <dgm:cxn modelId="{87450666-0C57-4D65-A0AD-672479DDB3C8}" type="presParOf" srcId="{F7263C61-6477-4713-8AB6-12262EACB14E}" destId="{F1E20784-B70D-49EB-8A95-0F042559629A}" srcOrd="1" destOrd="0" presId="urn:microsoft.com/office/officeart/2005/8/layout/vList4"/>
    <dgm:cxn modelId="{03D3C384-A799-402C-88FB-1533518E5ED6}" type="presParOf" srcId="{F7263C61-6477-4713-8AB6-12262EACB14E}" destId="{3E28D215-E810-4F1C-A8AD-FE9BFCF6BAE4}" srcOrd="2" destOrd="0" presId="urn:microsoft.com/office/officeart/2005/8/layout/vList4"/>
    <dgm:cxn modelId="{B3502735-702D-4C82-A4FC-7C7F1B8852F0}" type="presParOf" srcId="{6C337032-835F-4B0C-A813-CFAF0B36B819}" destId="{815E3EED-2ECA-43B7-87EE-3740D110CE9A}" srcOrd="3" destOrd="0" presId="urn:microsoft.com/office/officeart/2005/8/layout/vList4"/>
    <dgm:cxn modelId="{637D8139-1BCB-47C5-9A5E-716537E38E18}" type="presParOf" srcId="{6C337032-835F-4B0C-A813-CFAF0B36B819}" destId="{5F9B74E1-65B6-4EF9-BF15-97421E95DC60}" srcOrd="4" destOrd="0" presId="urn:microsoft.com/office/officeart/2005/8/layout/vList4"/>
    <dgm:cxn modelId="{E8AB24A3-D2BB-428B-87F0-900B0740D1A8}" type="presParOf" srcId="{5F9B74E1-65B6-4EF9-BF15-97421E95DC60}" destId="{1697CEA7-D74C-40E2-8DFC-C15D696B9B95}" srcOrd="0" destOrd="0" presId="urn:microsoft.com/office/officeart/2005/8/layout/vList4"/>
    <dgm:cxn modelId="{1D3E96EA-93A8-4E2C-9BF3-FCA4B187795E}" type="presParOf" srcId="{5F9B74E1-65B6-4EF9-BF15-97421E95DC60}" destId="{73C56CD9-D136-46EC-A134-A0ECE62C97F6}" srcOrd="1" destOrd="0" presId="urn:microsoft.com/office/officeart/2005/8/layout/vList4"/>
    <dgm:cxn modelId="{4BD83673-7EA1-44C0-B35F-0BD5A4E77C3B}" type="presParOf" srcId="{5F9B74E1-65B6-4EF9-BF15-97421E95DC60}" destId="{7942FAB7-CB85-4165-8563-206F81B45A60}" srcOrd="2" destOrd="0" presId="urn:microsoft.com/office/officeart/2005/8/layout/vList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0F346B9-1376-44BD-83B7-39DCC7487EEC}" type="doc">
      <dgm:prSet loTypeId="urn:microsoft.com/office/officeart/2005/8/layout/hList2" loCatId="list" qsTypeId="urn:microsoft.com/office/officeart/2005/8/quickstyle/simple5" qsCatId="simple" csTypeId="urn:microsoft.com/office/officeart/2005/8/colors/accent1_1" csCatId="accent1" phldr="1"/>
      <dgm:spPr/>
      <dgm:t>
        <a:bodyPr/>
        <a:lstStyle/>
        <a:p>
          <a:endParaRPr lang="da-DK"/>
        </a:p>
      </dgm:t>
    </dgm:pt>
    <dgm:pt modelId="{FD7B186B-1C17-4D57-97F3-0FFCA1695E1A}">
      <dgm:prSet phldrT="[Tekst]" custT="1"/>
      <dgm:spPr/>
      <dgm:t>
        <a:bodyPr/>
        <a:lstStyle/>
        <a:p>
          <a:r>
            <a:rPr lang="de-DE" sz="1300" b="1" noProof="0" dirty="0">
              <a:solidFill>
                <a:srgbClr val="EFA440"/>
              </a:solidFill>
            </a:rPr>
            <a:t>Die Kerngruppe</a:t>
          </a:r>
        </a:p>
      </dgm:t>
    </dgm:pt>
    <dgm:pt modelId="{CD41037E-BACF-485F-B3B6-B2E9BF5C3B3B}" type="parTrans" cxnId="{A8920278-380C-4ED3-A8C6-E4D9B0E8190E}">
      <dgm:prSet/>
      <dgm:spPr/>
      <dgm:t>
        <a:bodyPr/>
        <a:lstStyle/>
        <a:p>
          <a:endParaRPr lang="da-DK"/>
        </a:p>
      </dgm:t>
    </dgm:pt>
    <dgm:pt modelId="{9D18FDD8-E24A-43D8-ACC0-9CD3CF1C9A8C}" type="sibTrans" cxnId="{A8920278-380C-4ED3-A8C6-E4D9B0E8190E}">
      <dgm:prSet/>
      <dgm:spPr/>
      <dgm:t>
        <a:bodyPr/>
        <a:lstStyle/>
        <a:p>
          <a:endParaRPr lang="da-DK"/>
        </a:p>
      </dgm:t>
    </dgm:pt>
    <dgm:pt modelId="{13FF0BF4-0997-4846-AD68-78B987AD20CE}">
      <dgm:prSet phldrT="[Tekst]" custT="1"/>
      <dgm:spPr/>
      <dgm:t>
        <a:bodyPr/>
        <a:lstStyle/>
        <a:p>
          <a:r>
            <a:rPr lang="de-DE" sz="800" noProof="0" dirty="0"/>
            <a:t>Durchführung des Screenings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3F2738C-F130-4FD9-9D7E-2D0EB59BD396}" type="parTrans" cxnId="{A86A9CCF-4FE4-4E1E-8492-2B2E9AB2CA2C}">
      <dgm:prSet/>
      <dgm:spPr/>
      <dgm:t>
        <a:bodyPr/>
        <a:lstStyle/>
        <a:p>
          <a:endParaRPr lang="da-DK"/>
        </a:p>
      </dgm:t>
    </dgm:pt>
    <dgm:pt modelId="{E6749371-BAF6-4098-90D8-20BC7C4BB33F}" type="sibTrans" cxnId="{A86A9CCF-4FE4-4E1E-8492-2B2E9AB2CA2C}">
      <dgm:prSet/>
      <dgm:spPr/>
      <dgm:t>
        <a:bodyPr/>
        <a:lstStyle/>
        <a:p>
          <a:endParaRPr lang="da-DK"/>
        </a:p>
      </dgm:t>
    </dgm:pt>
    <dgm:pt modelId="{060150F6-D3F1-4F04-BF43-7F03EFAFBB6B}">
      <dgm:prSet phldrT="[Tekst]" custT="1"/>
      <dgm:spPr/>
      <dgm:t>
        <a:bodyPr/>
        <a:lstStyle/>
        <a:p>
          <a:r>
            <a:rPr lang="de-DE" sz="1300" b="1" kern="1200" noProof="0" dirty="0">
              <a:solidFill>
                <a:srgbClr val="EFA440"/>
              </a:solidFill>
              <a:latin typeface="Trebuchet MS" panose="020B0603020202020204"/>
              <a:ea typeface="+mn-ea"/>
              <a:cs typeface="+mn-cs"/>
            </a:rPr>
            <a:t>Politiker</a:t>
          </a:r>
        </a:p>
      </dgm:t>
    </dgm:pt>
    <dgm:pt modelId="{1D62FEFF-70E4-4436-ADB0-F69F75FCAE64}" type="parTrans" cxnId="{4EEFBAFB-D265-47B0-9728-6C65DA4AF096}">
      <dgm:prSet/>
      <dgm:spPr/>
      <dgm:t>
        <a:bodyPr/>
        <a:lstStyle/>
        <a:p>
          <a:endParaRPr lang="da-DK"/>
        </a:p>
      </dgm:t>
    </dgm:pt>
    <dgm:pt modelId="{CE09C2C2-B501-4E21-AB7E-1EC01596F1EA}" type="sibTrans" cxnId="{4EEFBAFB-D265-47B0-9728-6C65DA4AF096}">
      <dgm:prSet/>
      <dgm:spPr/>
      <dgm:t>
        <a:bodyPr/>
        <a:lstStyle/>
        <a:p>
          <a:endParaRPr lang="da-DK"/>
        </a:p>
      </dgm:t>
    </dgm:pt>
    <dgm:pt modelId="{A8F3330B-5EFE-4231-AD66-E793382B23F0}">
      <dgm:prSet phldrT="[Tekst]" custT="1"/>
      <dgm:spPr/>
      <dgm:t>
        <a:bodyPr/>
        <a:lstStyle/>
        <a:p>
          <a:r>
            <a:rPr lang="de-DE" sz="800" noProof="0" dirty="0"/>
            <a:t>Reagieren auf Informationen/Newsletters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92C2196-0854-49A6-9DC9-7FAFA886B349}" type="parTrans" cxnId="{5F8FBEDA-29B6-402A-921E-DBECFF0EB1C1}">
      <dgm:prSet/>
      <dgm:spPr/>
      <dgm:t>
        <a:bodyPr/>
        <a:lstStyle/>
        <a:p>
          <a:endParaRPr lang="da-DK"/>
        </a:p>
      </dgm:t>
    </dgm:pt>
    <dgm:pt modelId="{BFE8E766-EA16-4B92-ADA6-62522FEFAA01}" type="sibTrans" cxnId="{5F8FBEDA-29B6-402A-921E-DBECFF0EB1C1}">
      <dgm:prSet/>
      <dgm:spPr/>
      <dgm:t>
        <a:bodyPr/>
        <a:lstStyle/>
        <a:p>
          <a:endParaRPr lang="da-DK"/>
        </a:p>
      </dgm:t>
    </dgm:pt>
    <dgm:pt modelId="{7AF9A5CE-780A-41F5-A590-DAA380C16BD0}">
      <dgm:prSet custT="1"/>
      <dgm:spPr/>
      <dgm:t>
        <a:bodyPr/>
        <a:lstStyle/>
        <a:p>
          <a:r>
            <a:rPr lang="de-DE" sz="800" noProof="0" dirty="0"/>
            <a:t>Reagieren auf Informationen/Newsletters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E393C60-8754-43C9-98C1-CD5DC717982C}" type="sibTrans" cxnId="{257AB00F-BF7E-4931-8FB4-A535CCD5950B}">
      <dgm:prSet/>
      <dgm:spPr/>
      <dgm:t>
        <a:bodyPr/>
        <a:lstStyle/>
        <a:p>
          <a:endParaRPr lang="da-DK"/>
        </a:p>
      </dgm:t>
    </dgm:pt>
    <dgm:pt modelId="{4F647FF3-F6B0-46EC-B516-29F1E739AB33}" type="parTrans" cxnId="{257AB00F-BF7E-4931-8FB4-A535CCD5950B}">
      <dgm:prSet/>
      <dgm:spPr/>
      <dgm:t>
        <a:bodyPr/>
        <a:lstStyle/>
        <a:p>
          <a:endParaRPr lang="da-DK"/>
        </a:p>
      </dgm:t>
    </dgm:pt>
    <dgm:pt modelId="{08548EE7-9591-48E0-B9ED-9173CAE8E17B}">
      <dgm:prSet custT="1"/>
      <dgm:spPr/>
      <dgm:t>
        <a:bodyPr/>
        <a:lstStyle/>
        <a:p>
          <a:r>
            <a:rPr lang="de-DE" sz="1300" b="1" kern="1200" noProof="0" dirty="0">
              <a:solidFill>
                <a:srgbClr val="EFA440"/>
              </a:solidFill>
              <a:latin typeface="+mn-lt"/>
              <a:ea typeface="+mn-ea"/>
              <a:cs typeface="+mn-cs"/>
            </a:rPr>
            <a:t>Durchführende</a:t>
          </a:r>
        </a:p>
        <a:p>
          <a:r>
            <a:rPr lang="de-DE" sz="1300" b="1" kern="1200" noProof="0" dirty="0">
              <a:solidFill>
                <a:srgbClr val="EFA440"/>
              </a:solidFill>
              <a:latin typeface="+mn-lt"/>
              <a:ea typeface="+mn-ea"/>
              <a:cs typeface="+mn-cs"/>
            </a:rPr>
            <a:t>Akteure</a:t>
          </a:r>
          <a:endParaRPr lang="de-DE" sz="1300" b="1" kern="1200" noProof="0" dirty="0">
            <a:solidFill>
              <a:srgbClr val="EFA440"/>
            </a:solidFill>
            <a:latin typeface="Trebuchet MS" panose="020B0603020202020204"/>
            <a:ea typeface="+mn-ea"/>
            <a:cs typeface="+mn-cs"/>
          </a:endParaRPr>
        </a:p>
      </dgm:t>
    </dgm:pt>
    <dgm:pt modelId="{290262AE-408E-49A0-B98A-83D527BA3797}" type="sibTrans" cxnId="{401C070D-35C8-4C9D-9D11-5CFE5CBFB4E0}">
      <dgm:prSet/>
      <dgm:spPr/>
      <dgm:t>
        <a:bodyPr/>
        <a:lstStyle/>
        <a:p>
          <a:endParaRPr lang="da-DK"/>
        </a:p>
      </dgm:t>
    </dgm:pt>
    <dgm:pt modelId="{419603CB-4662-4668-8B12-F9393EEC47DA}" type="parTrans" cxnId="{401C070D-35C8-4C9D-9D11-5CFE5CBFB4E0}">
      <dgm:prSet/>
      <dgm:spPr/>
      <dgm:t>
        <a:bodyPr/>
        <a:lstStyle/>
        <a:p>
          <a:endParaRPr lang="da-DK"/>
        </a:p>
      </dgm:t>
    </dgm:pt>
    <dgm:pt modelId="{C21797E8-4902-4FA5-AFB8-4D4730ED6B62}">
      <dgm:prSet custT="1"/>
      <dgm:spPr/>
      <dgm:t>
        <a:bodyPr/>
        <a:lstStyle/>
        <a:p>
          <a:r>
            <a:rPr lang="de-DE" sz="800" noProof="0" dirty="0"/>
            <a:t>Bereitstellung verfügbarer Studien und Daten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30A838B-1BCB-4E4F-99DF-D5C24E45D662}" type="sibTrans" cxnId="{D3D204E2-3761-4D9A-ADD6-64A6C27B2867}">
      <dgm:prSet/>
      <dgm:spPr/>
      <dgm:t>
        <a:bodyPr/>
        <a:lstStyle/>
        <a:p>
          <a:endParaRPr lang="da-DK"/>
        </a:p>
      </dgm:t>
    </dgm:pt>
    <dgm:pt modelId="{DE75DB73-AAED-47D5-945F-265DDAC416EA}" type="parTrans" cxnId="{D3D204E2-3761-4D9A-ADD6-64A6C27B2867}">
      <dgm:prSet/>
      <dgm:spPr/>
      <dgm:t>
        <a:bodyPr/>
        <a:lstStyle/>
        <a:p>
          <a:endParaRPr lang="da-DK"/>
        </a:p>
      </dgm:t>
    </dgm:pt>
    <dgm:pt modelId="{94A6A910-0417-4F23-8A90-6AF254C56A7A}">
      <dgm:prSet custT="1"/>
      <dgm:spPr/>
      <dgm:t>
        <a:bodyPr/>
        <a:lstStyle/>
        <a:p>
          <a:r>
            <a:rPr lang="de-DE" sz="1300" b="1" kern="1200" noProof="0" dirty="0">
              <a:solidFill>
                <a:srgbClr val="EFA440"/>
              </a:solidFill>
              <a:latin typeface="Trebuchet MS" panose="020B0603020202020204"/>
              <a:ea typeface="+mn-ea"/>
              <a:cs typeface="+mn-cs"/>
            </a:rPr>
            <a:t>Bürger</a:t>
          </a:r>
        </a:p>
      </dgm:t>
    </dgm:pt>
    <dgm:pt modelId="{1C798BAB-902B-4689-9CDE-D64068FB6778}" type="sibTrans" cxnId="{F5818BCA-9B9C-4C32-A49C-230A3EEC5B7E}">
      <dgm:prSet/>
      <dgm:spPr/>
      <dgm:t>
        <a:bodyPr/>
        <a:lstStyle/>
        <a:p>
          <a:endParaRPr lang="da-DK"/>
        </a:p>
      </dgm:t>
    </dgm:pt>
    <dgm:pt modelId="{A6280D8E-3F12-4EB6-8853-C2B8B6C34E5A}" type="parTrans" cxnId="{F5818BCA-9B9C-4C32-A49C-230A3EEC5B7E}">
      <dgm:prSet/>
      <dgm:spPr/>
      <dgm:t>
        <a:bodyPr/>
        <a:lstStyle/>
        <a:p>
          <a:endParaRPr lang="da-DK"/>
        </a:p>
      </dgm:t>
    </dgm:pt>
    <dgm:pt modelId="{BEBE129B-F999-4098-920C-17D8A7367351}">
      <dgm:prSet custT="1"/>
      <dgm:spPr/>
      <dgm:t>
        <a:bodyPr/>
        <a:lstStyle/>
        <a:p>
          <a:r>
            <a:rPr lang="de-DE" sz="800" noProof="0" dirty="0"/>
            <a:t>Vernetzung mit lokalen Partnern</a:t>
          </a:r>
        </a:p>
      </dgm:t>
    </dgm:pt>
    <dgm:pt modelId="{3553B566-EC66-48F5-926D-74D27299427D}" type="parTrans" cxnId="{D362593F-BEE6-4AEB-91C0-E7F8683F3500}">
      <dgm:prSet/>
      <dgm:spPr/>
      <dgm:t>
        <a:bodyPr/>
        <a:lstStyle/>
        <a:p>
          <a:endParaRPr lang="da-DK"/>
        </a:p>
      </dgm:t>
    </dgm:pt>
    <dgm:pt modelId="{AE8C8427-907A-4580-BE82-4D5358787988}" type="sibTrans" cxnId="{D362593F-BEE6-4AEB-91C0-E7F8683F3500}">
      <dgm:prSet/>
      <dgm:spPr/>
      <dgm:t>
        <a:bodyPr/>
        <a:lstStyle/>
        <a:p>
          <a:endParaRPr lang="da-DK"/>
        </a:p>
      </dgm:t>
    </dgm:pt>
    <dgm:pt modelId="{67F2F630-3B05-45DB-A042-03C229C6C9BF}">
      <dgm:prSet custT="1"/>
      <dgm:spPr/>
      <dgm:t>
        <a:bodyPr/>
        <a:lstStyle/>
        <a:p>
          <a:r>
            <a:rPr lang="de-DE" sz="800" noProof="0" dirty="0"/>
            <a:t>Formell: Zustimmung zu Mapping Ergebnissen</a:t>
          </a:r>
        </a:p>
      </dgm:t>
    </dgm:pt>
    <dgm:pt modelId="{3210031B-6598-498F-B443-CA992C03219E}" type="parTrans" cxnId="{74BC0CCD-A70A-465B-97B1-CC08F994EC0B}">
      <dgm:prSet/>
      <dgm:spPr/>
      <dgm:t>
        <a:bodyPr/>
        <a:lstStyle/>
        <a:p>
          <a:endParaRPr lang="da-DK"/>
        </a:p>
      </dgm:t>
    </dgm:pt>
    <dgm:pt modelId="{D8AA63F1-4B53-4284-B0FA-0D2BEB50BDF0}" type="sibTrans" cxnId="{74BC0CCD-A70A-465B-97B1-CC08F994EC0B}">
      <dgm:prSet/>
      <dgm:spPr/>
      <dgm:t>
        <a:bodyPr/>
        <a:lstStyle/>
        <a:p>
          <a:endParaRPr lang="da-DK"/>
        </a:p>
      </dgm:t>
    </dgm:pt>
    <dgm:pt modelId="{230A8C02-E66F-4ADC-9F4F-0A5C0C8B4D7B}">
      <dgm:prSet custT="1"/>
      <dgm:spPr/>
      <dgm:t>
        <a:bodyPr/>
        <a:lstStyle/>
        <a:p>
          <a:r>
            <a:rPr lang="de-DE" sz="800" noProof="0" dirty="0"/>
            <a:t>Kontakt zu den Beteiligten für die Datenvalidierung</a:t>
          </a:r>
        </a:p>
      </dgm:t>
    </dgm:pt>
    <dgm:pt modelId="{BA01E57D-6FBC-4782-A1A2-C2635E984CB8}" type="parTrans" cxnId="{52DC9E8A-5451-4AB0-8030-64D211CAEA21}">
      <dgm:prSet/>
      <dgm:spPr/>
      <dgm:t>
        <a:bodyPr/>
        <a:lstStyle/>
        <a:p>
          <a:endParaRPr lang="da-DK"/>
        </a:p>
      </dgm:t>
    </dgm:pt>
    <dgm:pt modelId="{981CA943-891A-46A2-B1F4-B59FAAB447CE}" type="sibTrans" cxnId="{52DC9E8A-5451-4AB0-8030-64D211CAEA21}">
      <dgm:prSet/>
      <dgm:spPr/>
      <dgm:t>
        <a:bodyPr/>
        <a:lstStyle/>
        <a:p>
          <a:endParaRPr lang="da-DK"/>
        </a:p>
      </dgm:t>
    </dgm:pt>
    <dgm:pt modelId="{A317F319-63E8-4B93-A205-DAEE9F359353}">
      <dgm:prSet custT="1"/>
      <dgm:spPr/>
      <dgm:t>
        <a:bodyPr/>
        <a:lstStyle/>
        <a:p>
          <a:r>
            <a:rPr lang="de-DE" sz="800" noProof="0" dirty="0"/>
            <a:t>Koordinierung mit Beratern</a:t>
          </a:r>
        </a:p>
      </dgm:t>
    </dgm:pt>
    <dgm:pt modelId="{FC5CA439-03A7-4F63-8C82-6C06170CFB24}" type="parTrans" cxnId="{46103B0B-58DB-479F-B2F7-AAD9D117A82E}">
      <dgm:prSet/>
      <dgm:spPr/>
      <dgm:t>
        <a:bodyPr/>
        <a:lstStyle/>
        <a:p>
          <a:endParaRPr lang="da-DK"/>
        </a:p>
      </dgm:t>
    </dgm:pt>
    <dgm:pt modelId="{8202D0C8-1A49-4813-8FB6-865721A7BA0B}" type="sibTrans" cxnId="{46103B0B-58DB-479F-B2F7-AAD9D117A82E}">
      <dgm:prSet/>
      <dgm:spPr/>
      <dgm:t>
        <a:bodyPr/>
        <a:lstStyle/>
        <a:p>
          <a:endParaRPr lang="da-DK"/>
        </a:p>
      </dgm:t>
    </dgm:pt>
    <dgm:pt modelId="{61C77339-5468-4300-9AE5-33A0F7E69BAD}">
      <dgm:prSet custT="1"/>
      <dgm:spPr/>
      <dgm:t>
        <a:bodyPr/>
        <a:lstStyle/>
        <a:p>
          <a:r>
            <a:rPr lang="de-DE" sz="800" noProof="0" dirty="0"/>
            <a:t>Formell: Befugnis durchführende Akteure zu überstimmen, wenn diese intern nicht zustimmen</a:t>
          </a:r>
        </a:p>
      </dgm:t>
    </dgm:pt>
    <dgm:pt modelId="{A28C3953-E575-41B9-B593-8471CFB1D363}" type="parTrans" cxnId="{4ACF59DF-0296-4401-A58D-0A00DF34F308}">
      <dgm:prSet/>
      <dgm:spPr/>
      <dgm:t>
        <a:bodyPr/>
        <a:lstStyle/>
        <a:p>
          <a:endParaRPr lang="da-DK"/>
        </a:p>
      </dgm:t>
    </dgm:pt>
    <dgm:pt modelId="{D4FECD95-AB76-46AE-AB08-FB986241535A}" type="sibTrans" cxnId="{4ACF59DF-0296-4401-A58D-0A00DF34F308}">
      <dgm:prSet/>
      <dgm:spPr/>
      <dgm:t>
        <a:bodyPr/>
        <a:lstStyle/>
        <a:p>
          <a:endParaRPr lang="da-DK"/>
        </a:p>
      </dgm:t>
    </dgm:pt>
    <dgm:pt modelId="{9B0908ED-F6BF-4CF5-9119-20DB8F78C88D}">
      <dgm:prSet custT="1"/>
      <dgm:spPr/>
      <dgm:t>
        <a:bodyPr/>
        <a:lstStyle/>
        <a:p>
          <a:r>
            <a:rPr lang="de-DE" sz="800" noProof="0" dirty="0"/>
            <a:t>Daten validieren</a:t>
          </a:r>
        </a:p>
      </dgm:t>
    </dgm:pt>
    <dgm:pt modelId="{9317676A-093C-4207-963A-AC7F51719C88}" type="parTrans" cxnId="{4CCE6F3E-08FA-4FC9-BC3E-47EF553B9040}">
      <dgm:prSet/>
      <dgm:spPr/>
      <dgm:t>
        <a:bodyPr/>
        <a:lstStyle/>
        <a:p>
          <a:endParaRPr lang="da-DK"/>
        </a:p>
      </dgm:t>
    </dgm:pt>
    <dgm:pt modelId="{8BE02F38-733E-46A2-B672-3F2919F2F2A8}" type="sibTrans" cxnId="{4CCE6F3E-08FA-4FC9-BC3E-47EF553B9040}">
      <dgm:prSet/>
      <dgm:spPr/>
      <dgm:t>
        <a:bodyPr/>
        <a:lstStyle/>
        <a:p>
          <a:endParaRPr lang="da-DK"/>
        </a:p>
      </dgm:t>
    </dgm:pt>
    <dgm:pt modelId="{4076E991-2E1B-43C2-8BB8-CD9DE2486AE0}" type="pres">
      <dgm:prSet presAssocID="{A0F346B9-1376-44BD-83B7-39DCC7487EEC}" presName="linearFlow" presStyleCnt="0">
        <dgm:presLayoutVars>
          <dgm:dir/>
          <dgm:animLvl val="lvl"/>
          <dgm:resizeHandles/>
        </dgm:presLayoutVars>
      </dgm:prSet>
      <dgm:spPr/>
    </dgm:pt>
    <dgm:pt modelId="{DBE5ED93-9F25-40AC-B68B-040B385F9F1B}" type="pres">
      <dgm:prSet presAssocID="{FD7B186B-1C17-4D57-97F3-0FFCA1695E1A}" presName="compositeNode" presStyleCnt="0">
        <dgm:presLayoutVars>
          <dgm:bulletEnabled val="1"/>
        </dgm:presLayoutVars>
      </dgm:prSet>
      <dgm:spPr/>
    </dgm:pt>
    <dgm:pt modelId="{CB0FE117-966F-4942-8CDF-37946659A36D}" type="pres">
      <dgm:prSet presAssocID="{FD7B186B-1C17-4D57-97F3-0FFCA1695E1A}" presName="image" presStyleLbl="fgImgPlace1" presStyleIdx="0"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22E4AB6F-19BF-4FC2-BD88-CA5A08273883}" type="pres">
      <dgm:prSet presAssocID="{FD7B186B-1C17-4D57-97F3-0FFCA1695E1A}" presName="childNode" presStyleLbl="node1" presStyleIdx="0" presStyleCnt="4">
        <dgm:presLayoutVars>
          <dgm:bulletEnabled val="1"/>
        </dgm:presLayoutVars>
      </dgm:prSet>
      <dgm:spPr/>
    </dgm:pt>
    <dgm:pt modelId="{0550C24A-BA23-4800-B7F6-1CA6F539DF17}" type="pres">
      <dgm:prSet presAssocID="{FD7B186B-1C17-4D57-97F3-0FFCA1695E1A}" presName="parentNode" presStyleLbl="revTx" presStyleIdx="0" presStyleCnt="4">
        <dgm:presLayoutVars>
          <dgm:chMax val="0"/>
          <dgm:bulletEnabled val="1"/>
        </dgm:presLayoutVars>
      </dgm:prSet>
      <dgm:spPr/>
    </dgm:pt>
    <dgm:pt modelId="{6D2252AD-649C-4A23-8237-D2646D31FCBC}" type="pres">
      <dgm:prSet presAssocID="{9D18FDD8-E24A-43D8-ACC0-9CD3CF1C9A8C}" presName="sibTrans" presStyleCnt="0"/>
      <dgm:spPr/>
    </dgm:pt>
    <dgm:pt modelId="{C4F79D6F-9850-462A-B46D-9ABA847058D0}" type="pres">
      <dgm:prSet presAssocID="{060150F6-D3F1-4F04-BF43-7F03EFAFBB6B}" presName="compositeNode" presStyleCnt="0">
        <dgm:presLayoutVars>
          <dgm:bulletEnabled val="1"/>
        </dgm:presLayoutVars>
      </dgm:prSet>
      <dgm:spPr/>
    </dgm:pt>
    <dgm:pt modelId="{94B3A721-81C9-4836-806A-566C3EAD493C}" type="pres">
      <dgm:prSet presAssocID="{060150F6-D3F1-4F04-BF43-7F03EFAFBB6B}" presName="image" presStyleLbl="fgImgPlace1" presStyleIdx="1"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97CD21BB-B11A-4C02-9736-8A52857D3977}" type="pres">
      <dgm:prSet presAssocID="{060150F6-D3F1-4F04-BF43-7F03EFAFBB6B}" presName="childNode" presStyleLbl="node1" presStyleIdx="1" presStyleCnt="4">
        <dgm:presLayoutVars>
          <dgm:bulletEnabled val="1"/>
        </dgm:presLayoutVars>
      </dgm:prSet>
      <dgm:spPr/>
    </dgm:pt>
    <dgm:pt modelId="{7F1452C4-CEE6-43D6-B97A-70AF4F08329E}" type="pres">
      <dgm:prSet presAssocID="{060150F6-D3F1-4F04-BF43-7F03EFAFBB6B}" presName="parentNode" presStyleLbl="revTx" presStyleIdx="1" presStyleCnt="4">
        <dgm:presLayoutVars>
          <dgm:chMax val="0"/>
          <dgm:bulletEnabled val="1"/>
        </dgm:presLayoutVars>
      </dgm:prSet>
      <dgm:spPr/>
    </dgm:pt>
    <dgm:pt modelId="{9DD8D3B8-7C81-4DE4-9108-915C6F509402}" type="pres">
      <dgm:prSet presAssocID="{CE09C2C2-B501-4E21-AB7E-1EC01596F1EA}" presName="sibTrans" presStyleCnt="0"/>
      <dgm:spPr/>
    </dgm:pt>
    <dgm:pt modelId="{AAD9E8D8-5682-4284-B3A6-B4F20EF355FC}" type="pres">
      <dgm:prSet presAssocID="{08548EE7-9591-48E0-B9ED-9173CAE8E17B}" presName="compositeNode" presStyleCnt="0">
        <dgm:presLayoutVars>
          <dgm:bulletEnabled val="1"/>
        </dgm:presLayoutVars>
      </dgm:prSet>
      <dgm:spPr/>
    </dgm:pt>
    <dgm:pt modelId="{D3243EBF-07A4-48FF-A7DB-D03E7BB0FEE1}" type="pres">
      <dgm:prSet presAssocID="{08548EE7-9591-48E0-B9ED-9173CAE8E17B}"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9D8F8CE-45D6-42CC-BAA0-5BC970401D4B}" type="pres">
      <dgm:prSet presAssocID="{08548EE7-9591-48E0-B9ED-9173CAE8E17B}" presName="childNode" presStyleLbl="node1" presStyleIdx="2" presStyleCnt="4" custLinFactNeighborY="-830">
        <dgm:presLayoutVars>
          <dgm:bulletEnabled val="1"/>
        </dgm:presLayoutVars>
      </dgm:prSet>
      <dgm:spPr/>
    </dgm:pt>
    <dgm:pt modelId="{86EC800A-ACA3-4221-926E-5D3C702506B4}" type="pres">
      <dgm:prSet presAssocID="{08548EE7-9591-48E0-B9ED-9173CAE8E17B}" presName="parentNode" presStyleLbl="revTx" presStyleIdx="2" presStyleCnt="4" custScaleX="218977" custLinFactX="-835" custLinFactNeighborX="-100000" custLinFactNeighborY="857">
        <dgm:presLayoutVars>
          <dgm:chMax val="0"/>
          <dgm:bulletEnabled val="1"/>
        </dgm:presLayoutVars>
      </dgm:prSet>
      <dgm:spPr/>
    </dgm:pt>
    <dgm:pt modelId="{4DD94009-ADF2-4D0F-B017-B62BA8810540}" type="pres">
      <dgm:prSet presAssocID="{290262AE-408E-49A0-B98A-83D527BA3797}" presName="sibTrans" presStyleCnt="0"/>
      <dgm:spPr/>
    </dgm:pt>
    <dgm:pt modelId="{BEB494A4-F418-460E-83B5-27D713202269}" type="pres">
      <dgm:prSet presAssocID="{94A6A910-0417-4F23-8A90-6AF254C56A7A}" presName="compositeNode" presStyleCnt="0">
        <dgm:presLayoutVars>
          <dgm:bulletEnabled val="1"/>
        </dgm:presLayoutVars>
      </dgm:prSet>
      <dgm:spPr/>
    </dgm:pt>
    <dgm:pt modelId="{336D3937-1F6D-4191-AB83-44F8A47A5278}" type="pres">
      <dgm:prSet presAssocID="{94A6A910-0417-4F23-8A90-6AF254C56A7A}" presName="image" presStyleLbl="fgImgPlace1" presStyleIdx="3"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5A9D5EC-21AF-414A-B330-B0218AF309A2}" type="pres">
      <dgm:prSet presAssocID="{94A6A910-0417-4F23-8A90-6AF254C56A7A}" presName="childNode" presStyleLbl="node1" presStyleIdx="3" presStyleCnt="4">
        <dgm:presLayoutVars>
          <dgm:bulletEnabled val="1"/>
        </dgm:presLayoutVars>
      </dgm:prSet>
      <dgm:spPr/>
    </dgm:pt>
    <dgm:pt modelId="{DA04B5B0-F0D5-43B7-AC84-F49BC4D1975D}" type="pres">
      <dgm:prSet presAssocID="{94A6A910-0417-4F23-8A90-6AF254C56A7A}" presName="parentNode" presStyleLbl="revTx" presStyleIdx="3" presStyleCnt="4">
        <dgm:presLayoutVars>
          <dgm:chMax val="0"/>
          <dgm:bulletEnabled val="1"/>
        </dgm:presLayoutVars>
      </dgm:prSet>
      <dgm:spPr/>
    </dgm:pt>
  </dgm:ptLst>
  <dgm:cxnLst>
    <dgm:cxn modelId="{46103B0B-58DB-479F-B2F7-AAD9D117A82E}" srcId="{FD7B186B-1C17-4D57-97F3-0FFCA1695E1A}" destId="{A317F319-63E8-4B93-A205-DAEE9F359353}" srcOrd="2" destOrd="0" parTransId="{FC5CA439-03A7-4F63-8C82-6C06170CFB24}" sibTransId="{8202D0C8-1A49-4813-8FB6-865721A7BA0B}"/>
    <dgm:cxn modelId="{67B9740C-D275-4F7E-81FE-21C7D8C3F2E5}" type="presOf" srcId="{BEBE129B-F999-4098-920C-17D8A7367351}" destId="{39D8F8CE-45D6-42CC-BAA0-5BC970401D4B}" srcOrd="0" destOrd="1" presId="urn:microsoft.com/office/officeart/2005/8/layout/hList2"/>
    <dgm:cxn modelId="{401C070D-35C8-4C9D-9D11-5CFE5CBFB4E0}" srcId="{A0F346B9-1376-44BD-83B7-39DCC7487EEC}" destId="{08548EE7-9591-48E0-B9ED-9173CAE8E17B}" srcOrd="2" destOrd="0" parTransId="{419603CB-4662-4668-8B12-F9393EEC47DA}" sibTransId="{290262AE-408E-49A0-B98A-83D527BA3797}"/>
    <dgm:cxn modelId="{257AB00F-BF7E-4931-8FB4-A535CCD5950B}" srcId="{94A6A910-0417-4F23-8A90-6AF254C56A7A}" destId="{7AF9A5CE-780A-41F5-A590-DAA380C16BD0}" srcOrd="0" destOrd="0" parTransId="{4F647FF3-F6B0-46EC-B516-29F1E739AB33}" sibTransId="{FE393C60-8754-43C9-98C1-CD5DC717982C}"/>
    <dgm:cxn modelId="{8F34B214-2B36-4B85-B062-8F483868E950}" type="presOf" srcId="{FD7B186B-1C17-4D57-97F3-0FFCA1695E1A}" destId="{0550C24A-BA23-4800-B7F6-1CA6F539DF17}" srcOrd="0" destOrd="0" presId="urn:microsoft.com/office/officeart/2005/8/layout/hList2"/>
    <dgm:cxn modelId="{2217BA38-E122-4A6E-9BE4-C89BD9E681CB}" type="presOf" srcId="{13FF0BF4-0997-4846-AD68-78B987AD20CE}" destId="{22E4AB6F-19BF-4FC2-BD88-CA5A08273883}" srcOrd="0" destOrd="0" presId="urn:microsoft.com/office/officeart/2005/8/layout/hList2"/>
    <dgm:cxn modelId="{4CCE6F3E-08FA-4FC9-BC3E-47EF553B9040}" srcId="{08548EE7-9591-48E0-B9ED-9173CAE8E17B}" destId="{9B0908ED-F6BF-4CF5-9119-20DB8F78C88D}" srcOrd="2" destOrd="0" parTransId="{9317676A-093C-4207-963A-AC7F51719C88}" sibTransId="{8BE02F38-733E-46A2-B672-3F2919F2F2A8}"/>
    <dgm:cxn modelId="{D362593F-BEE6-4AEB-91C0-E7F8683F3500}" srcId="{08548EE7-9591-48E0-B9ED-9173CAE8E17B}" destId="{BEBE129B-F999-4098-920C-17D8A7367351}" srcOrd="1" destOrd="0" parTransId="{3553B566-EC66-48F5-926D-74D27299427D}" sibTransId="{AE8C8427-907A-4580-BE82-4D5358787988}"/>
    <dgm:cxn modelId="{D3A5485F-24EB-495C-8BF6-5E052E7C6D1A}" type="presOf" srcId="{C21797E8-4902-4FA5-AFB8-4D4730ED6B62}" destId="{39D8F8CE-45D6-42CC-BAA0-5BC970401D4B}" srcOrd="0" destOrd="0" presId="urn:microsoft.com/office/officeart/2005/8/layout/hList2"/>
    <dgm:cxn modelId="{A5306D6E-EDFF-46C7-8B2E-CCCF9009E2C9}" type="presOf" srcId="{A317F319-63E8-4B93-A205-DAEE9F359353}" destId="{22E4AB6F-19BF-4FC2-BD88-CA5A08273883}" srcOrd="0" destOrd="2" presId="urn:microsoft.com/office/officeart/2005/8/layout/hList2"/>
    <dgm:cxn modelId="{A8920278-380C-4ED3-A8C6-E4D9B0E8190E}" srcId="{A0F346B9-1376-44BD-83B7-39DCC7487EEC}" destId="{FD7B186B-1C17-4D57-97F3-0FFCA1695E1A}" srcOrd="0" destOrd="0" parTransId="{CD41037E-BACF-485F-B3B6-B2E9BF5C3B3B}" sibTransId="{9D18FDD8-E24A-43D8-ACC0-9CD3CF1C9A8C}"/>
    <dgm:cxn modelId="{01183B7A-B2D4-41EE-864B-0CD85B54105D}" type="presOf" srcId="{61C77339-5468-4300-9AE5-33A0F7E69BAD}" destId="{22E4AB6F-19BF-4FC2-BD88-CA5A08273883}" srcOrd="0" destOrd="3" presId="urn:microsoft.com/office/officeart/2005/8/layout/hList2"/>
    <dgm:cxn modelId="{1285795A-381B-44AF-9EA9-47CE1140FBC1}" type="presOf" srcId="{060150F6-D3F1-4F04-BF43-7F03EFAFBB6B}" destId="{7F1452C4-CEE6-43D6-B97A-70AF4F08329E}" srcOrd="0" destOrd="0" presId="urn:microsoft.com/office/officeart/2005/8/layout/hList2"/>
    <dgm:cxn modelId="{52DC9E8A-5451-4AB0-8030-64D211CAEA21}" srcId="{FD7B186B-1C17-4D57-97F3-0FFCA1695E1A}" destId="{230A8C02-E66F-4ADC-9F4F-0A5C0C8B4D7B}" srcOrd="1" destOrd="0" parTransId="{BA01E57D-6FBC-4782-A1A2-C2635E984CB8}" sibTransId="{981CA943-891A-46A2-B1F4-B59FAAB447CE}"/>
    <dgm:cxn modelId="{E6F6FE8A-BD83-40DA-8239-1904922AD44B}" type="presOf" srcId="{7AF9A5CE-780A-41F5-A590-DAA380C16BD0}" destId="{35A9D5EC-21AF-414A-B330-B0218AF309A2}" srcOrd="0" destOrd="0" presId="urn:microsoft.com/office/officeart/2005/8/layout/hList2"/>
    <dgm:cxn modelId="{287D8D9D-6592-4A73-9205-F1427A4344CF}" type="presOf" srcId="{08548EE7-9591-48E0-B9ED-9173CAE8E17B}" destId="{86EC800A-ACA3-4221-926E-5D3C702506B4}" srcOrd="0" destOrd="0" presId="urn:microsoft.com/office/officeart/2005/8/layout/hList2"/>
    <dgm:cxn modelId="{379881A8-2DE8-4ADF-A648-686FDAA79DAE}" type="presOf" srcId="{230A8C02-E66F-4ADC-9F4F-0A5C0C8B4D7B}" destId="{22E4AB6F-19BF-4FC2-BD88-CA5A08273883}" srcOrd="0" destOrd="1" presId="urn:microsoft.com/office/officeart/2005/8/layout/hList2"/>
    <dgm:cxn modelId="{7AEE85BA-062B-4631-9F88-13D7AD8F3AE5}" type="presOf" srcId="{9B0908ED-F6BF-4CF5-9119-20DB8F78C88D}" destId="{39D8F8CE-45D6-42CC-BAA0-5BC970401D4B}" srcOrd="0" destOrd="2" presId="urn:microsoft.com/office/officeart/2005/8/layout/hList2"/>
    <dgm:cxn modelId="{F447ABBA-4FC7-4E7C-B31F-BE046AFAF266}" type="presOf" srcId="{94A6A910-0417-4F23-8A90-6AF254C56A7A}" destId="{DA04B5B0-F0D5-43B7-AC84-F49BC4D1975D}" srcOrd="0" destOrd="0" presId="urn:microsoft.com/office/officeart/2005/8/layout/hList2"/>
    <dgm:cxn modelId="{F5818BCA-9B9C-4C32-A49C-230A3EEC5B7E}" srcId="{A0F346B9-1376-44BD-83B7-39DCC7487EEC}" destId="{94A6A910-0417-4F23-8A90-6AF254C56A7A}" srcOrd="3" destOrd="0" parTransId="{A6280D8E-3F12-4EB6-8853-C2B8B6C34E5A}" sibTransId="{1C798BAB-902B-4689-9CDE-D64068FB6778}"/>
    <dgm:cxn modelId="{74BC0CCD-A70A-465B-97B1-CC08F994EC0B}" srcId="{08548EE7-9591-48E0-B9ED-9173CAE8E17B}" destId="{67F2F630-3B05-45DB-A042-03C229C6C9BF}" srcOrd="3" destOrd="0" parTransId="{3210031B-6598-498F-B443-CA992C03219E}" sibTransId="{D8AA63F1-4B53-4284-B0FA-0D2BEB50BDF0}"/>
    <dgm:cxn modelId="{A86A9CCF-4FE4-4E1E-8492-2B2E9AB2CA2C}" srcId="{FD7B186B-1C17-4D57-97F3-0FFCA1695E1A}" destId="{13FF0BF4-0997-4846-AD68-78B987AD20CE}" srcOrd="0" destOrd="0" parTransId="{13F2738C-F130-4FD9-9D7E-2D0EB59BD396}" sibTransId="{E6749371-BAF6-4098-90D8-20BC7C4BB33F}"/>
    <dgm:cxn modelId="{BAD1CDD2-0E61-4153-B31C-CAC6E338D873}" type="presOf" srcId="{A8F3330B-5EFE-4231-AD66-E793382B23F0}" destId="{97CD21BB-B11A-4C02-9736-8A52857D3977}" srcOrd="0" destOrd="0" presId="urn:microsoft.com/office/officeart/2005/8/layout/hList2"/>
    <dgm:cxn modelId="{5F8FBEDA-29B6-402A-921E-DBECFF0EB1C1}" srcId="{060150F6-D3F1-4F04-BF43-7F03EFAFBB6B}" destId="{A8F3330B-5EFE-4231-AD66-E793382B23F0}" srcOrd="0" destOrd="0" parTransId="{E92C2196-0854-49A6-9DC9-7FAFA886B349}" sibTransId="{BFE8E766-EA16-4B92-ADA6-62522FEFAA01}"/>
    <dgm:cxn modelId="{BD1540DD-53FE-44C2-ABEC-00318A520474}" type="presOf" srcId="{67F2F630-3B05-45DB-A042-03C229C6C9BF}" destId="{39D8F8CE-45D6-42CC-BAA0-5BC970401D4B}" srcOrd="0" destOrd="3" presId="urn:microsoft.com/office/officeart/2005/8/layout/hList2"/>
    <dgm:cxn modelId="{DA2903DF-F618-4D55-ABD4-BDEFD33115C7}" type="presOf" srcId="{A0F346B9-1376-44BD-83B7-39DCC7487EEC}" destId="{4076E991-2E1B-43C2-8BB8-CD9DE2486AE0}" srcOrd="0" destOrd="0" presId="urn:microsoft.com/office/officeart/2005/8/layout/hList2"/>
    <dgm:cxn modelId="{4ACF59DF-0296-4401-A58D-0A00DF34F308}" srcId="{FD7B186B-1C17-4D57-97F3-0FFCA1695E1A}" destId="{61C77339-5468-4300-9AE5-33A0F7E69BAD}" srcOrd="3" destOrd="0" parTransId="{A28C3953-E575-41B9-B593-8471CFB1D363}" sibTransId="{D4FECD95-AB76-46AE-AB08-FB986241535A}"/>
    <dgm:cxn modelId="{D3D204E2-3761-4D9A-ADD6-64A6C27B2867}" srcId="{08548EE7-9591-48E0-B9ED-9173CAE8E17B}" destId="{C21797E8-4902-4FA5-AFB8-4D4730ED6B62}" srcOrd="0" destOrd="0" parTransId="{DE75DB73-AAED-47D5-945F-265DDAC416EA}" sibTransId="{830A838B-1BCB-4E4F-99DF-D5C24E45D662}"/>
    <dgm:cxn modelId="{4EEFBAFB-D265-47B0-9728-6C65DA4AF096}" srcId="{A0F346B9-1376-44BD-83B7-39DCC7487EEC}" destId="{060150F6-D3F1-4F04-BF43-7F03EFAFBB6B}" srcOrd="1" destOrd="0" parTransId="{1D62FEFF-70E4-4436-ADB0-F69F75FCAE64}" sibTransId="{CE09C2C2-B501-4E21-AB7E-1EC01596F1EA}"/>
    <dgm:cxn modelId="{B29F28EE-29C5-499F-9212-1B2D04F1D1E8}" type="presParOf" srcId="{4076E991-2E1B-43C2-8BB8-CD9DE2486AE0}" destId="{DBE5ED93-9F25-40AC-B68B-040B385F9F1B}" srcOrd="0" destOrd="0" presId="urn:microsoft.com/office/officeart/2005/8/layout/hList2"/>
    <dgm:cxn modelId="{043B25D8-9DA6-4F91-8946-4E239EA2FDEF}" type="presParOf" srcId="{DBE5ED93-9F25-40AC-B68B-040B385F9F1B}" destId="{CB0FE117-966F-4942-8CDF-37946659A36D}" srcOrd="0" destOrd="0" presId="urn:microsoft.com/office/officeart/2005/8/layout/hList2"/>
    <dgm:cxn modelId="{E051EAF7-34DF-4C22-ABAE-6C5FE2C2FCB7}" type="presParOf" srcId="{DBE5ED93-9F25-40AC-B68B-040B385F9F1B}" destId="{22E4AB6F-19BF-4FC2-BD88-CA5A08273883}" srcOrd="1" destOrd="0" presId="urn:microsoft.com/office/officeart/2005/8/layout/hList2"/>
    <dgm:cxn modelId="{2784937D-2741-4EF5-B32F-A5F89C7C62BB}" type="presParOf" srcId="{DBE5ED93-9F25-40AC-B68B-040B385F9F1B}" destId="{0550C24A-BA23-4800-B7F6-1CA6F539DF17}" srcOrd="2" destOrd="0" presId="urn:microsoft.com/office/officeart/2005/8/layout/hList2"/>
    <dgm:cxn modelId="{9CB04198-DC9C-45F9-863A-20A22FF7BCB8}" type="presParOf" srcId="{4076E991-2E1B-43C2-8BB8-CD9DE2486AE0}" destId="{6D2252AD-649C-4A23-8237-D2646D31FCBC}" srcOrd="1" destOrd="0" presId="urn:microsoft.com/office/officeart/2005/8/layout/hList2"/>
    <dgm:cxn modelId="{F5712580-9836-46DB-8532-9508FB9D430C}" type="presParOf" srcId="{4076E991-2E1B-43C2-8BB8-CD9DE2486AE0}" destId="{C4F79D6F-9850-462A-B46D-9ABA847058D0}" srcOrd="2" destOrd="0" presId="urn:microsoft.com/office/officeart/2005/8/layout/hList2"/>
    <dgm:cxn modelId="{BD3CB1B6-C085-4BB6-BAF4-D1B05A24296B}" type="presParOf" srcId="{C4F79D6F-9850-462A-B46D-9ABA847058D0}" destId="{94B3A721-81C9-4836-806A-566C3EAD493C}" srcOrd="0" destOrd="0" presId="urn:microsoft.com/office/officeart/2005/8/layout/hList2"/>
    <dgm:cxn modelId="{0B023AF0-091E-43AB-A5A0-D46626299E15}" type="presParOf" srcId="{C4F79D6F-9850-462A-B46D-9ABA847058D0}" destId="{97CD21BB-B11A-4C02-9736-8A52857D3977}" srcOrd="1" destOrd="0" presId="urn:microsoft.com/office/officeart/2005/8/layout/hList2"/>
    <dgm:cxn modelId="{FBD29785-4C70-48BF-9BDE-C94962F52A96}" type="presParOf" srcId="{C4F79D6F-9850-462A-B46D-9ABA847058D0}" destId="{7F1452C4-CEE6-43D6-B97A-70AF4F08329E}" srcOrd="2" destOrd="0" presId="urn:microsoft.com/office/officeart/2005/8/layout/hList2"/>
    <dgm:cxn modelId="{E43624C7-E513-4A24-B40A-050D3D7EB551}" type="presParOf" srcId="{4076E991-2E1B-43C2-8BB8-CD9DE2486AE0}" destId="{9DD8D3B8-7C81-4DE4-9108-915C6F509402}" srcOrd="3" destOrd="0" presId="urn:microsoft.com/office/officeart/2005/8/layout/hList2"/>
    <dgm:cxn modelId="{59C6CD7C-94A9-48D8-98E5-083D4A26554E}" type="presParOf" srcId="{4076E991-2E1B-43C2-8BB8-CD9DE2486AE0}" destId="{AAD9E8D8-5682-4284-B3A6-B4F20EF355FC}" srcOrd="4" destOrd="0" presId="urn:microsoft.com/office/officeart/2005/8/layout/hList2"/>
    <dgm:cxn modelId="{B160E9DD-487F-4827-99D1-2247C057D8AA}" type="presParOf" srcId="{AAD9E8D8-5682-4284-B3A6-B4F20EF355FC}" destId="{D3243EBF-07A4-48FF-A7DB-D03E7BB0FEE1}" srcOrd="0" destOrd="0" presId="urn:microsoft.com/office/officeart/2005/8/layout/hList2"/>
    <dgm:cxn modelId="{8622951D-4A77-4ED1-9025-8B7A4A458014}" type="presParOf" srcId="{AAD9E8D8-5682-4284-B3A6-B4F20EF355FC}" destId="{39D8F8CE-45D6-42CC-BAA0-5BC970401D4B}" srcOrd="1" destOrd="0" presId="urn:microsoft.com/office/officeart/2005/8/layout/hList2"/>
    <dgm:cxn modelId="{5004DEEB-60D3-401C-9334-9393F3978EDA}" type="presParOf" srcId="{AAD9E8D8-5682-4284-B3A6-B4F20EF355FC}" destId="{86EC800A-ACA3-4221-926E-5D3C702506B4}" srcOrd="2" destOrd="0" presId="urn:microsoft.com/office/officeart/2005/8/layout/hList2"/>
    <dgm:cxn modelId="{B598349C-C7D3-4EB2-9AD6-17AA2D40CD49}" type="presParOf" srcId="{4076E991-2E1B-43C2-8BB8-CD9DE2486AE0}" destId="{4DD94009-ADF2-4D0F-B017-B62BA8810540}" srcOrd="5" destOrd="0" presId="urn:microsoft.com/office/officeart/2005/8/layout/hList2"/>
    <dgm:cxn modelId="{DA372D10-9D26-4B87-A7EB-029923D19C10}" type="presParOf" srcId="{4076E991-2E1B-43C2-8BB8-CD9DE2486AE0}" destId="{BEB494A4-F418-460E-83B5-27D713202269}" srcOrd="6" destOrd="0" presId="urn:microsoft.com/office/officeart/2005/8/layout/hList2"/>
    <dgm:cxn modelId="{FE5D5B11-34DD-4126-A701-CD6BE62BC281}" type="presParOf" srcId="{BEB494A4-F418-460E-83B5-27D713202269}" destId="{336D3937-1F6D-4191-AB83-44F8A47A5278}" srcOrd="0" destOrd="0" presId="urn:microsoft.com/office/officeart/2005/8/layout/hList2"/>
    <dgm:cxn modelId="{73327E24-34E4-40AF-A206-F7B3642F578F}" type="presParOf" srcId="{BEB494A4-F418-460E-83B5-27D713202269}" destId="{35A9D5EC-21AF-414A-B330-B0218AF309A2}" srcOrd="1" destOrd="0" presId="urn:microsoft.com/office/officeart/2005/8/layout/hList2"/>
    <dgm:cxn modelId="{3594612D-D87C-4CF6-B097-AF6AE94F725D}" type="presParOf" srcId="{BEB494A4-F418-460E-83B5-27D713202269}" destId="{DA04B5B0-F0D5-43B7-AC84-F49BC4D1975D}" srcOrd="2" destOrd="0" presId="urn:microsoft.com/office/officeart/2005/8/layout/h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1F0CC6-685C-44B2-8D51-92758369E57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da-DK"/>
        </a:p>
      </dgm:t>
    </dgm:pt>
    <dgm:pt modelId="{F54CA783-D77B-4B83-BC3C-7AF1FB330897}">
      <dgm:prSet phldrT="[Tekst]"/>
      <dgm:spPr/>
      <dgm:t>
        <a:bodyPr/>
        <a:lstStyle/>
        <a:p>
          <a:r>
            <a:rPr lang="da-DK" dirty="0"/>
            <a:t>III.1. </a:t>
          </a:r>
          <a:r>
            <a:rPr lang="de-DE" dirty="0"/>
            <a:t>Szenario-Definition</a:t>
          </a:r>
          <a:endParaRPr lang="da-DK"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443EC5E2-216D-414B-A388-4FD374850260}">
      <dgm:prSet phldrT="[Tekst]"/>
      <dgm:spPr/>
      <dgm:t>
        <a:bodyPr/>
        <a:lstStyle/>
        <a:p>
          <a:r>
            <a:rPr lang="da-DK" dirty="0"/>
            <a:t>III.2. </a:t>
          </a:r>
          <a:r>
            <a:rPr lang="de-DE" dirty="0"/>
            <a:t>Modellierung des Energiesystems </a:t>
          </a:r>
          <a:endParaRPr lang="da-DK"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970C8F-8122-45CA-A4FA-DECD5EC34F47}" type="parTrans" cxnId="{F0C56F24-2ACD-4F2E-B862-5F0A71299F58}">
      <dgm:prSet/>
      <dgm:spPr/>
      <dgm:t>
        <a:bodyPr/>
        <a:lstStyle/>
        <a:p>
          <a:endParaRPr lang="da-DK"/>
        </a:p>
      </dgm:t>
    </dgm:pt>
    <dgm:pt modelId="{C988B29C-4218-4997-AE89-254324298639}" type="sibTrans" cxnId="{F0C56F24-2ACD-4F2E-B862-5F0A71299F58}">
      <dgm:prSet/>
      <dgm:spPr/>
      <dgm:t>
        <a:bodyPr/>
        <a:lstStyle/>
        <a:p>
          <a:endParaRPr lang="da-DK"/>
        </a:p>
      </dgm:t>
    </dgm:pt>
    <dgm:pt modelId="{2CA06E97-396C-4551-A3B3-D1A480A12D84}">
      <dgm:prSet phldrT="[Tekst]"/>
      <dgm:spPr/>
      <dgm:t>
        <a:bodyPr/>
        <a:lstStyle/>
        <a:p>
          <a:r>
            <a:rPr lang="da-DK" dirty="0"/>
            <a:t>III.3. </a:t>
          </a:r>
          <a:r>
            <a:rPr lang="de-DE" dirty="0"/>
            <a:t>Aktionsplan</a:t>
          </a:r>
          <a:endParaRPr lang="da-DK"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0DF0DFE-205E-4DA9-934E-C05522A06083}" type="parTrans" cxnId="{85BBE619-49ED-44B6-8F1A-448500DD7250}">
      <dgm:prSet/>
      <dgm:spPr/>
      <dgm:t>
        <a:bodyPr/>
        <a:lstStyle/>
        <a:p>
          <a:endParaRPr lang="da-DK"/>
        </a:p>
      </dgm:t>
    </dgm:pt>
    <dgm:pt modelId="{D045FFE2-BBCD-4754-9AAA-836177EB63A2}" type="sibTrans" cxnId="{85BBE619-49ED-44B6-8F1A-448500DD7250}">
      <dgm:prSet/>
      <dgm:spPr/>
      <dgm:t>
        <a:bodyPr/>
        <a:lstStyle/>
        <a:p>
          <a:endParaRPr lang="da-DK"/>
        </a:p>
      </dgm:t>
    </dgm:pt>
    <dgm:pt modelId="{72C3AB2D-5551-4A4F-B796-C388842DB934}" type="pres">
      <dgm:prSet presAssocID="{BF1F0CC6-685C-44B2-8D51-92758369E572}" presName="diagram" presStyleCnt="0">
        <dgm:presLayoutVars>
          <dgm:dir/>
          <dgm:resizeHandles val="exact"/>
        </dgm:presLayoutVars>
      </dgm:prSet>
      <dgm:spPr/>
    </dgm:pt>
    <dgm:pt modelId="{B1D66E5A-7BAF-497F-8EC1-01F53C7178D5}" type="pres">
      <dgm:prSet presAssocID="{F54CA783-D77B-4B83-BC3C-7AF1FB330897}" presName="node" presStyleLbl="node1" presStyleIdx="0" presStyleCnt="3">
        <dgm:presLayoutVars>
          <dgm:bulletEnabled val="1"/>
        </dgm:presLayoutVars>
      </dgm:prSet>
      <dgm:spPr/>
    </dgm:pt>
    <dgm:pt modelId="{41363EBA-8716-4A4D-843B-1024B6B39B75}" type="pres">
      <dgm:prSet presAssocID="{25B3A89B-BD91-47F2-A0A0-F9626A31AC1E}" presName="sibTrans" presStyleCnt="0"/>
      <dgm:spPr/>
    </dgm:pt>
    <dgm:pt modelId="{6DA1F663-4947-47C6-A97C-848F7D62AB49}" type="pres">
      <dgm:prSet presAssocID="{443EC5E2-216D-414B-A388-4FD374850260}" presName="node" presStyleLbl="node1" presStyleIdx="1" presStyleCnt="3">
        <dgm:presLayoutVars>
          <dgm:bulletEnabled val="1"/>
        </dgm:presLayoutVars>
      </dgm:prSet>
      <dgm:spPr/>
    </dgm:pt>
    <dgm:pt modelId="{5927F4E5-BB4F-4D44-A53E-886041479B6A}" type="pres">
      <dgm:prSet presAssocID="{C988B29C-4218-4997-AE89-254324298639}" presName="sibTrans" presStyleCnt="0"/>
      <dgm:spPr/>
    </dgm:pt>
    <dgm:pt modelId="{9C195963-C78A-403B-A26A-4F4E73860667}" type="pres">
      <dgm:prSet presAssocID="{2CA06E97-396C-4551-A3B3-D1A480A12D84}" presName="node" presStyleLbl="node1" presStyleIdx="2" presStyleCnt="3">
        <dgm:presLayoutVars>
          <dgm:bulletEnabled val="1"/>
        </dgm:presLayoutVars>
      </dgm:prSet>
      <dgm:spPr/>
    </dgm:pt>
  </dgm:ptLst>
  <dgm:cxnLst>
    <dgm:cxn modelId="{95F21718-D80A-496F-B5FE-56490A63F812}" type="presOf" srcId="{2CA06E97-396C-4551-A3B3-D1A480A12D84}" destId="{9C195963-C78A-403B-A26A-4F4E73860667}" srcOrd="0" destOrd="0" presId="urn:microsoft.com/office/officeart/2005/8/layout/default"/>
    <dgm:cxn modelId="{85BBE619-49ED-44B6-8F1A-448500DD7250}" srcId="{BF1F0CC6-685C-44B2-8D51-92758369E572}" destId="{2CA06E97-396C-4551-A3B3-D1A480A12D84}" srcOrd="2" destOrd="0" parTransId="{20DF0DFE-205E-4DA9-934E-C05522A06083}" sibTransId="{D045FFE2-BBCD-4754-9AAA-836177EB63A2}"/>
    <dgm:cxn modelId="{F0C56F24-2ACD-4F2E-B862-5F0A71299F58}" srcId="{BF1F0CC6-685C-44B2-8D51-92758369E572}" destId="{443EC5E2-216D-414B-A388-4FD374850260}" srcOrd="1" destOrd="0" parTransId="{2D970C8F-8122-45CA-A4FA-DECD5EC34F47}" sibTransId="{C988B29C-4218-4997-AE89-254324298639}"/>
    <dgm:cxn modelId="{4504AF51-462E-4677-A190-41745846C429}" type="presOf" srcId="{BF1F0CC6-685C-44B2-8D51-92758369E572}" destId="{72C3AB2D-5551-4A4F-B796-C388842DB934}" srcOrd="0" destOrd="0" presId="urn:microsoft.com/office/officeart/2005/8/layout/default"/>
    <dgm:cxn modelId="{BCF37379-0F7B-4766-A95A-4A526D8B4144}" type="presOf" srcId="{443EC5E2-216D-414B-A388-4FD374850260}" destId="{6DA1F663-4947-47C6-A97C-848F7D62AB49}" srcOrd="0" destOrd="0" presId="urn:microsoft.com/office/officeart/2005/8/layout/default"/>
    <dgm:cxn modelId="{E1BBE6BC-472C-45A7-B314-354E93ECAA0C}" type="presOf" srcId="{F54CA783-D77B-4B83-BC3C-7AF1FB330897}" destId="{B1D66E5A-7BAF-497F-8EC1-01F53C7178D5}" srcOrd="0" destOrd="0" presId="urn:microsoft.com/office/officeart/2005/8/layout/default"/>
    <dgm:cxn modelId="{84964ADE-F74A-4CA5-8767-EF804848E623}" srcId="{BF1F0CC6-685C-44B2-8D51-92758369E572}" destId="{F54CA783-D77B-4B83-BC3C-7AF1FB330897}" srcOrd="0" destOrd="0" parTransId="{3A2BBAEE-FD93-40EF-A54D-84A68636464C}" sibTransId="{25B3A89B-BD91-47F2-A0A0-F9626A31AC1E}"/>
    <dgm:cxn modelId="{40F15764-7606-4369-817D-626806F35681}" type="presParOf" srcId="{72C3AB2D-5551-4A4F-B796-C388842DB934}" destId="{B1D66E5A-7BAF-497F-8EC1-01F53C7178D5}" srcOrd="0" destOrd="0" presId="urn:microsoft.com/office/officeart/2005/8/layout/default"/>
    <dgm:cxn modelId="{0C1A55C8-AE34-47BB-B5F8-1BE1401C55E2}" type="presParOf" srcId="{72C3AB2D-5551-4A4F-B796-C388842DB934}" destId="{41363EBA-8716-4A4D-843B-1024B6B39B75}" srcOrd="1" destOrd="0" presId="urn:microsoft.com/office/officeart/2005/8/layout/default"/>
    <dgm:cxn modelId="{75D5DB6F-5FC9-4A85-ACBA-CFE6C40A67EA}" type="presParOf" srcId="{72C3AB2D-5551-4A4F-B796-C388842DB934}" destId="{6DA1F663-4947-47C6-A97C-848F7D62AB49}" srcOrd="2" destOrd="0" presId="urn:microsoft.com/office/officeart/2005/8/layout/default"/>
    <dgm:cxn modelId="{338EC8BD-0D7E-4802-9ED6-6565F3CA3802}" type="presParOf" srcId="{72C3AB2D-5551-4A4F-B796-C388842DB934}" destId="{5927F4E5-BB4F-4D44-A53E-886041479B6A}" srcOrd="3" destOrd="0" presId="urn:microsoft.com/office/officeart/2005/8/layout/default"/>
    <dgm:cxn modelId="{C6BC170F-48BD-4A10-99F0-7C732CD875F0}" type="presParOf" srcId="{72C3AB2D-5551-4A4F-B796-C388842DB934}" destId="{9C195963-C78A-403B-A26A-4F4E7386066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200" u="sng" dirty="0" err="1">
              <a:solidFill>
                <a:schemeClr val="bg1">
                  <a:lumMod val="50000"/>
                </a:schemeClr>
              </a:solidFill>
              <a:latin typeface="+mn-lt"/>
              <a:cs typeface="Arial" panose="020B0604020202020204" pitchFamily="34" charset="0"/>
            </a:rPr>
            <a:t>Grundlagen</a:t>
          </a:r>
          <a:r>
            <a:rPr lang="da-DK" sz="1200" u="sng" dirty="0">
              <a:solidFill>
                <a:schemeClr val="bg1">
                  <a:lumMod val="50000"/>
                </a:schemeClr>
              </a:solidFill>
              <a:latin typeface="+mn-lt"/>
              <a:cs typeface="Arial" panose="020B0604020202020204" pitchFamily="34" charset="0"/>
            </a:rPr>
            <a:t> </a:t>
          </a:r>
          <a:r>
            <a:rPr lang="da-DK" sz="1200" u="sng" dirty="0" err="1">
              <a:solidFill>
                <a:schemeClr val="bg1">
                  <a:lumMod val="50000"/>
                </a:schemeClr>
              </a:solidFill>
              <a:latin typeface="+mn-lt"/>
              <a:cs typeface="Arial" panose="020B0604020202020204" pitchFamily="34" charset="0"/>
            </a:rPr>
            <a:t>vorbereiten</a:t>
          </a:r>
          <a:endParaRPr lang="en-DK" sz="120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1F0CC6-685C-44B2-8D51-92758369E572}"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da-DK"/>
        </a:p>
      </dgm:t>
    </dgm:pt>
    <dgm:pt modelId="{56DF3653-9EFC-4D12-91ED-7C753B08E88F}">
      <dgm:prSet phldrT="[Tekst]"/>
      <dgm:spPr/>
      <dgm:t>
        <a:bodyPr/>
        <a:lstStyle/>
        <a:p>
          <a:r>
            <a:rPr lang="da-DK" dirty="0"/>
            <a:t>T.III.1 </a:t>
          </a:r>
          <a:r>
            <a:rPr lang="da-DK" dirty="0" err="1"/>
            <a:t>HotMaps </a:t>
          </a:r>
          <a:r>
            <a:rPr lang="da-DK" dirty="0"/>
            <a:t>- </a:t>
          </a:r>
          <a:r>
            <a:rPr lang="da-DK" dirty="0" err="1"/>
            <a:t>Berechnungsmodule</a:t>
          </a:r>
          <a:endParaRPr lang="da-DK"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87FD4B0-DABE-4C55-BB95-9687F49357B7}" type="parTrans" cxnId="{1928305C-7046-4747-803F-05F69FECB4B3}">
      <dgm:prSet/>
      <dgm:spPr/>
      <dgm:t>
        <a:bodyPr/>
        <a:lstStyle/>
        <a:p>
          <a:endParaRPr lang="da-DK"/>
        </a:p>
      </dgm:t>
    </dgm:pt>
    <dgm:pt modelId="{60321728-D42F-421B-8B0A-F9B1B61A95D8}" type="sibTrans" cxnId="{1928305C-7046-4747-803F-05F69FECB4B3}">
      <dgm:prSet/>
      <dgm:spPr/>
      <dgm:t>
        <a:bodyPr/>
        <a:lstStyle/>
        <a:p>
          <a:endParaRPr lang="da-DK"/>
        </a:p>
      </dgm:t>
    </dgm:pt>
    <dgm:pt modelId="{9D39AAA9-6DCF-4A4A-8EC4-AC56F3013777}">
      <dgm:prSet phldrT="[Tekst]"/>
      <dgm:spPr/>
      <dgm:t>
        <a:bodyPr/>
        <a:lstStyle/>
        <a:p>
          <a:r>
            <a:rPr lang="de-DE" dirty="0"/>
            <a:t>T.III.3. </a:t>
          </a:r>
          <a:r>
            <a:rPr lang="de-DE" dirty="0" err="1"/>
            <a:t>energyPRO</a:t>
          </a:r>
          <a:endParaRPr lang="da-DK"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7110E62-18E1-4CB7-A768-AC464D1EB88A}" type="parTrans" cxnId="{F90BB9B6-3FA7-4146-B52B-B8658068D702}">
      <dgm:prSet/>
      <dgm:spPr/>
      <dgm:t>
        <a:bodyPr/>
        <a:lstStyle/>
        <a:p>
          <a:endParaRPr lang="da-DK"/>
        </a:p>
      </dgm:t>
    </dgm:pt>
    <dgm:pt modelId="{395040B8-33AD-484C-8933-6EC580FD44CF}" type="sibTrans" cxnId="{F90BB9B6-3FA7-4146-B52B-B8658068D702}">
      <dgm:prSet/>
      <dgm:spPr/>
      <dgm:t>
        <a:bodyPr/>
        <a:lstStyle/>
        <a:p>
          <a:endParaRPr lang="da-DK"/>
        </a:p>
      </dgm:t>
    </dgm:pt>
    <dgm:pt modelId="{BE2C4A10-5568-4E56-8727-BDF075638EAB}">
      <dgm:prSet phldrT="[Tekst]"/>
      <dgm:spPr/>
      <dgm:t>
        <a:bodyPr/>
        <a:lstStyle/>
        <a:p>
          <a:r>
            <a:rPr lang="da-DK" dirty="0"/>
            <a:t>T.III.2 Technologische Daten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E8E37D3-5083-4DDD-A96C-635698AA635C}" type="parTrans" cxnId="{1830A79C-2E5C-4254-AEE3-C98BD9938B0A}">
      <dgm:prSet/>
      <dgm:spPr/>
      <dgm:t>
        <a:bodyPr/>
        <a:lstStyle/>
        <a:p>
          <a:endParaRPr lang="da-DK"/>
        </a:p>
      </dgm:t>
    </dgm:pt>
    <dgm:pt modelId="{A2AE60E5-BE5E-4116-9773-AEF7D07E3A9F}" type="sibTrans" cxnId="{1830A79C-2E5C-4254-AEE3-C98BD9938B0A}">
      <dgm:prSet/>
      <dgm:spPr/>
      <dgm:t>
        <a:bodyPr/>
        <a:lstStyle/>
        <a:p>
          <a:endParaRPr lang="da-DK"/>
        </a:p>
      </dgm:t>
    </dgm:pt>
    <dgm:pt modelId="{6C337032-835F-4B0C-A813-CFAF0B36B819}" type="pres">
      <dgm:prSet presAssocID="{BF1F0CC6-685C-44B2-8D51-92758369E572}" presName="linear" presStyleCnt="0">
        <dgm:presLayoutVars>
          <dgm:dir/>
          <dgm:resizeHandles val="exact"/>
        </dgm:presLayoutVars>
      </dgm:prSet>
      <dgm:spPr/>
    </dgm:pt>
    <dgm:pt modelId="{C7151ACA-8ED4-4008-A702-B2232DB8FEC2}" type="pres">
      <dgm:prSet presAssocID="{56DF3653-9EFC-4D12-91ED-7C753B08E88F}" presName="comp" presStyleCnt="0"/>
      <dgm:spPr/>
    </dgm:pt>
    <dgm:pt modelId="{20DB40D7-800B-4149-9584-56640D6426FD}" type="pres">
      <dgm:prSet presAssocID="{56DF3653-9EFC-4D12-91ED-7C753B08E88F}" presName="box" presStyleLbl="node1" presStyleIdx="0" presStyleCnt="3"/>
      <dgm:spPr/>
    </dgm:pt>
    <dgm:pt modelId="{D78277B6-7A78-450D-B1DC-AFC1633D606A}" type="pres">
      <dgm:prSet presAssocID="{56DF3653-9EFC-4D12-91ED-7C753B08E88F}" presName="img"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E6909B3-4BD4-47E0-9449-0C9F4FB5BC99}" type="pres">
      <dgm:prSet presAssocID="{56DF3653-9EFC-4D12-91ED-7C753B08E88F}" presName="text" presStyleLbl="node1" presStyleIdx="0" presStyleCnt="3">
        <dgm:presLayoutVars>
          <dgm:bulletEnabled val="1"/>
        </dgm:presLayoutVars>
      </dgm:prSet>
      <dgm:spPr/>
    </dgm:pt>
    <dgm:pt modelId="{A46F2BB5-9659-4627-9176-A68BDE87BDA0}" type="pres">
      <dgm:prSet presAssocID="{60321728-D42F-421B-8B0A-F9B1B61A95D8}" presName="spacer" presStyleCnt="0"/>
      <dgm:spPr/>
    </dgm:pt>
    <dgm:pt modelId="{6B34C7FC-A418-4ED5-A734-8569B218890A}" type="pres">
      <dgm:prSet presAssocID="{BE2C4A10-5568-4E56-8727-BDF075638EAB}" presName="comp" presStyleCnt="0"/>
      <dgm:spPr/>
    </dgm:pt>
    <dgm:pt modelId="{A6A98C4A-7429-413D-99F7-C4427DD7B927}" type="pres">
      <dgm:prSet presAssocID="{BE2C4A10-5568-4E56-8727-BDF075638EAB}" presName="box" presStyleLbl="node1" presStyleIdx="1" presStyleCnt="3"/>
      <dgm:spPr/>
    </dgm:pt>
    <dgm:pt modelId="{0EFF5AFD-47CE-4A6E-81AA-3466CE1A999D}" type="pres">
      <dgm:prSet presAssocID="{BE2C4A10-5568-4E56-8727-BDF075638EAB}" presName="img" presStyleLbl="fgImgPlac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2000" b="-12000"/>
          </a:stretch>
        </a:blipFill>
      </dgm:spPr>
      <dgm:extLst>
        <a:ext uri="{E40237B7-FDA0-4F09-8148-C483321AD2D9}">
          <dgm14:cNvPr xmlns:dgm14="http://schemas.microsoft.com/office/drawing/2010/diagram" id="0" name="" descr="Lån kontur"/>
        </a:ext>
      </dgm:extLst>
    </dgm:pt>
    <dgm:pt modelId="{8978DD54-7447-43D1-84C6-38B3E25A75F9}" type="pres">
      <dgm:prSet presAssocID="{BE2C4A10-5568-4E56-8727-BDF075638EAB}" presName="text" presStyleLbl="node1" presStyleIdx="1" presStyleCnt="3">
        <dgm:presLayoutVars>
          <dgm:bulletEnabled val="1"/>
        </dgm:presLayoutVars>
      </dgm:prSet>
      <dgm:spPr/>
    </dgm:pt>
    <dgm:pt modelId="{FF4359D8-3EA0-45BE-9F16-D66E02A6C0C0}" type="pres">
      <dgm:prSet presAssocID="{A2AE60E5-BE5E-4116-9773-AEF7D07E3A9F}" presName="spacer" presStyleCnt="0"/>
      <dgm:spPr/>
    </dgm:pt>
    <dgm:pt modelId="{DA61B84B-35B4-451D-8D9B-A22DD0A85A7F}" type="pres">
      <dgm:prSet presAssocID="{9D39AAA9-6DCF-4A4A-8EC4-AC56F3013777}" presName="comp" presStyleCnt="0"/>
      <dgm:spPr/>
    </dgm:pt>
    <dgm:pt modelId="{5608883D-72AE-4E21-AEB5-138C70D55B6A}" type="pres">
      <dgm:prSet presAssocID="{9D39AAA9-6DCF-4A4A-8EC4-AC56F3013777}" presName="box" presStyleLbl="node1" presStyleIdx="2" presStyleCnt="3"/>
      <dgm:spPr/>
    </dgm:pt>
    <dgm:pt modelId="{A1627D0C-5590-400A-88A6-F71A20581FB4}" type="pres">
      <dgm:prSet presAssocID="{9D39AAA9-6DCF-4A4A-8EC4-AC56F3013777}" presName="img" presStyleLbl="fgImgPlace1" presStyleIdx="2" presStyleCnt="3"/>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D0DD63CF-84FD-4B0B-8EBE-A2D7D27EA350}" type="pres">
      <dgm:prSet presAssocID="{9D39AAA9-6DCF-4A4A-8EC4-AC56F3013777}" presName="text" presStyleLbl="node1" presStyleIdx="2" presStyleCnt="3">
        <dgm:presLayoutVars>
          <dgm:bulletEnabled val="1"/>
        </dgm:presLayoutVars>
      </dgm:prSet>
      <dgm:spPr/>
    </dgm:pt>
  </dgm:ptLst>
  <dgm:cxnLst>
    <dgm:cxn modelId="{1928305C-7046-4747-803F-05F69FECB4B3}" srcId="{BF1F0CC6-685C-44B2-8D51-92758369E572}" destId="{56DF3653-9EFC-4D12-91ED-7C753B08E88F}" srcOrd="0" destOrd="0" parTransId="{987FD4B0-DABE-4C55-BB95-9687F49357B7}" sibTransId="{60321728-D42F-421B-8B0A-F9B1B61A95D8}"/>
    <dgm:cxn modelId="{5859B260-DCA3-465E-B878-3E0B1AAD8F0A}" type="presOf" srcId="{BF1F0CC6-685C-44B2-8D51-92758369E572}" destId="{6C337032-835F-4B0C-A813-CFAF0B36B819}" srcOrd="0" destOrd="0" presId="urn:microsoft.com/office/officeart/2005/8/layout/vList4"/>
    <dgm:cxn modelId="{26307E69-1EAA-4D98-B10D-D14B5A9F40E1}" type="presOf" srcId="{9D39AAA9-6DCF-4A4A-8EC4-AC56F3013777}" destId="{D0DD63CF-84FD-4B0B-8EBE-A2D7D27EA350}" srcOrd="1" destOrd="0" presId="urn:microsoft.com/office/officeart/2005/8/layout/vList4"/>
    <dgm:cxn modelId="{57184059-E23E-44CF-A0E4-A77EEAEC858A}" type="presOf" srcId="{56DF3653-9EFC-4D12-91ED-7C753B08E88F}" destId="{20DB40D7-800B-4149-9584-56640D6426FD}" srcOrd="0" destOrd="0" presId="urn:microsoft.com/office/officeart/2005/8/layout/vList4"/>
    <dgm:cxn modelId="{42C97590-EC43-4478-AE05-8789670FA618}" type="presOf" srcId="{9D39AAA9-6DCF-4A4A-8EC4-AC56F3013777}" destId="{5608883D-72AE-4E21-AEB5-138C70D55B6A}" srcOrd="0" destOrd="0" presId="urn:microsoft.com/office/officeart/2005/8/layout/vList4"/>
    <dgm:cxn modelId="{1830A79C-2E5C-4254-AEE3-C98BD9938B0A}" srcId="{BF1F0CC6-685C-44B2-8D51-92758369E572}" destId="{BE2C4A10-5568-4E56-8727-BDF075638EAB}" srcOrd="1" destOrd="0" parTransId="{3E8E37D3-5083-4DDD-A96C-635698AA635C}" sibTransId="{A2AE60E5-BE5E-4116-9773-AEF7D07E3A9F}"/>
    <dgm:cxn modelId="{888C88AC-D3C0-46D5-88B7-2FF1EE110FFD}" type="presOf" srcId="{BE2C4A10-5568-4E56-8727-BDF075638EAB}" destId="{A6A98C4A-7429-413D-99F7-C4427DD7B927}" srcOrd="0" destOrd="0" presId="urn:microsoft.com/office/officeart/2005/8/layout/vList4"/>
    <dgm:cxn modelId="{F90BB9B6-3FA7-4146-B52B-B8658068D702}" srcId="{BF1F0CC6-685C-44B2-8D51-92758369E572}" destId="{9D39AAA9-6DCF-4A4A-8EC4-AC56F3013777}" srcOrd="2" destOrd="0" parTransId="{B7110E62-18E1-4CB7-A768-AC464D1EB88A}" sibTransId="{395040B8-33AD-484C-8933-6EC580FD44CF}"/>
    <dgm:cxn modelId="{0DA499CA-DEC1-47BF-BFE5-AA5C3A5A553B}" type="presOf" srcId="{56DF3653-9EFC-4D12-91ED-7C753B08E88F}" destId="{FE6909B3-4BD4-47E0-9449-0C9F4FB5BC99}" srcOrd="1" destOrd="0" presId="urn:microsoft.com/office/officeart/2005/8/layout/vList4"/>
    <dgm:cxn modelId="{84E017DB-000B-4722-9C35-790BA2E10371}" type="presOf" srcId="{BE2C4A10-5568-4E56-8727-BDF075638EAB}" destId="{8978DD54-7447-43D1-84C6-38B3E25A75F9}" srcOrd="1" destOrd="0" presId="urn:microsoft.com/office/officeart/2005/8/layout/vList4"/>
    <dgm:cxn modelId="{8592F639-094F-480A-9E47-82275B133813}" type="presParOf" srcId="{6C337032-835F-4B0C-A813-CFAF0B36B819}" destId="{C7151ACA-8ED4-4008-A702-B2232DB8FEC2}" srcOrd="0" destOrd="0" presId="urn:microsoft.com/office/officeart/2005/8/layout/vList4"/>
    <dgm:cxn modelId="{2438208C-CA19-41DA-91F1-EBB207B3D87D}" type="presParOf" srcId="{C7151ACA-8ED4-4008-A702-B2232DB8FEC2}" destId="{20DB40D7-800B-4149-9584-56640D6426FD}" srcOrd="0" destOrd="0" presId="urn:microsoft.com/office/officeart/2005/8/layout/vList4"/>
    <dgm:cxn modelId="{B3EBB100-7C55-4F01-BC8B-A07B5C2F3C31}" type="presParOf" srcId="{C7151ACA-8ED4-4008-A702-B2232DB8FEC2}" destId="{D78277B6-7A78-450D-B1DC-AFC1633D606A}" srcOrd="1" destOrd="0" presId="urn:microsoft.com/office/officeart/2005/8/layout/vList4"/>
    <dgm:cxn modelId="{E5651397-FD15-46E5-96C3-3BF17EC07B28}" type="presParOf" srcId="{C7151ACA-8ED4-4008-A702-B2232DB8FEC2}" destId="{FE6909B3-4BD4-47E0-9449-0C9F4FB5BC99}" srcOrd="2" destOrd="0" presId="urn:microsoft.com/office/officeart/2005/8/layout/vList4"/>
    <dgm:cxn modelId="{7D544CA4-C86D-4CBC-B4AD-D702A2B5B2CA}" type="presParOf" srcId="{6C337032-835F-4B0C-A813-CFAF0B36B819}" destId="{A46F2BB5-9659-4627-9176-A68BDE87BDA0}" srcOrd="1" destOrd="0" presId="urn:microsoft.com/office/officeart/2005/8/layout/vList4"/>
    <dgm:cxn modelId="{07F0C898-5B18-4272-B0DE-3CF454A6E782}" type="presParOf" srcId="{6C337032-835F-4B0C-A813-CFAF0B36B819}" destId="{6B34C7FC-A418-4ED5-A734-8569B218890A}" srcOrd="2" destOrd="0" presId="urn:microsoft.com/office/officeart/2005/8/layout/vList4"/>
    <dgm:cxn modelId="{B007BBEE-834D-4196-B8BF-107C091E3D3E}" type="presParOf" srcId="{6B34C7FC-A418-4ED5-A734-8569B218890A}" destId="{A6A98C4A-7429-413D-99F7-C4427DD7B927}" srcOrd="0" destOrd="0" presId="urn:microsoft.com/office/officeart/2005/8/layout/vList4"/>
    <dgm:cxn modelId="{57D22D4F-532A-408E-BCB6-96DB9A5C3BA8}" type="presParOf" srcId="{6B34C7FC-A418-4ED5-A734-8569B218890A}" destId="{0EFF5AFD-47CE-4A6E-81AA-3466CE1A999D}" srcOrd="1" destOrd="0" presId="urn:microsoft.com/office/officeart/2005/8/layout/vList4"/>
    <dgm:cxn modelId="{B6504473-82C4-46D4-826A-BB161C8EBDA2}" type="presParOf" srcId="{6B34C7FC-A418-4ED5-A734-8569B218890A}" destId="{8978DD54-7447-43D1-84C6-38B3E25A75F9}" srcOrd="2" destOrd="0" presId="urn:microsoft.com/office/officeart/2005/8/layout/vList4"/>
    <dgm:cxn modelId="{AC0954DF-7AF9-4570-B398-2DC6CCC1D364}" type="presParOf" srcId="{6C337032-835F-4B0C-A813-CFAF0B36B819}" destId="{FF4359D8-3EA0-45BE-9F16-D66E02A6C0C0}" srcOrd="3" destOrd="0" presId="urn:microsoft.com/office/officeart/2005/8/layout/vList4"/>
    <dgm:cxn modelId="{A3E6FFB2-A1EF-4B0A-BD8F-166DD1A33BF9}" type="presParOf" srcId="{6C337032-835F-4B0C-A813-CFAF0B36B819}" destId="{DA61B84B-35B4-451D-8D9B-A22DD0A85A7F}" srcOrd="4" destOrd="0" presId="urn:microsoft.com/office/officeart/2005/8/layout/vList4"/>
    <dgm:cxn modelId="{7046CCE9-4B73-403B-A62A-FD9AA123FFC3}" type="presParOf" srcId="{DA61B84B-35B4-451D-8D9B-A22DD0A85A7F}" destId="{5608883D-72AE-4E21-AEB5-138C70D55B6A}" srcOrd="0" destOrd="0" presId="urn:microsoft.com/office/officeart/2005/8/layout/vList4"/>
    <dgm:cxn modelId="{946E9830-251F-41F7-A408-19F6B41B58A0}" type="presParOf" srcId="{DA61B84B-35B4-451D-8D9B-A22DD0A85A7F}" destId="{A1627D0C-5590-400A-88A6-F71A20581FB4}" srcOrd="1" destOrd="0" presId="urn:microsoft.com/office/officeart/2005/8/layout/vList4"/>
    <dgm:cxn modelId="{75AA2FD1-629B-4E09-81E9-5906E9502F16}" type="presParOf" srcId="{DA61B84B-35B4-451D-8D9B-A22DD0A85A7F}" destId="{D0DD63CF-84FD-4B0B-8EBE-A2D7D27EA35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0F346B9-1376-44BD-83B7-39DCC7487EEC}" type="doc">
      <dgm:prSet loTypeId="urn:microsoft.com/office/officeart/2005/8/layout/hList2" loCatId="list" qsTypeId="urn:microsoft.com/office/officeart/2005/8/quickstyle/simple5" qsCatId="simple" csTypeId="urn:microsoft.com/office/officeart/2005/8/colors/accent2_1" csCatId="accent2" phldr="1"/>
      <dgm:spPr/>
      <dgm:t>
        <a:bodyPr/>
        <a:lstStyle/>
        <a:p>
          <a:endParaRPr lang="da-DK"/>
        </a:p>
      </dgm:t>
    </dgm:pt>
    <dgm:pt modelId="{FD7B186B-1C17-4D57-97F3-0FFCA1695E1A}">
      <dgm:prSet phldrT="[Tekst]"/>
      <dgm:spPr/>
      <dgm:t>
        <a:bodyPr/>
        <a:lstStyle/>
        <a:p>
          <a:r>
            <a:rPr lang="de-DE" b="1" noProof="0" dirty="0">
              <a:solidFill>
                <a:srgbClr val="576EAC"/>
              </a:solidFill>
            </a:rPr>
            <a:t>Die Kerngruppe</a:t>
          </a:r>
        </a:p>
      </dgm:t>
    </dgm:pt>
    <dgm:pt modelId="{CD41037E-BACF-485F-B3B6-B2E9BF5C3B3B}" type="parTrans" cxnId="{A8920278-380C-4ED3-A8C6-E4D9B0E8190E}">
      <dgm:prSet/>
      <dgm:spPr/>
      <dgm:t>
        <a:bodyPr/>
        <a:lstStyle/>
        <a:p>
          <a:endParaRPr lang="da-DK"/>
        </a:p>
      </dgm:t>
    </dgm:pt>
    <dgm:pt modelId="{9D18FDD8-E24A-43D8-ACC0-9CD3CF1C9A8C}" type="sibTrans" cxnId="{A8920278-380C-4ED3-A8C6-E4D9B0E8190E}">
      <dgm:prSet/>
      <dgm:spPr/>
      <dgm:t>
        <a:bodyPr/>
        <a:lstStyle/>
        <a:p>
          <a:endParaRPr lang="da-DK"/>
        </a:p>
      </dgm:t>
    </dgm:pt>
    <dgm:pt modelId="{060150F6-D3F1-4F04-BF43-7F03EFAFBB6B}">
      <dgm:prSet phldrT="[Tekst]" custT="1"/>
      <dgm:spPr/>
      <dgm:t>
        <a:bodyPr/>
        <a:lstStyle/>
        <a:p>
          <a:r>
            <a:rPr lang="de-DE" sz="1300" b="1" kern="1200" noProof="0" dirty="0">
              <a:solidFill>
                <a:srgbClr val="576EAC"/>
              </a:solidFill>
              <a:latin typeface="Trebuchet MS" panose="020B0603020202020204"/>
              <a:ea typeface="+mn-ea"/>
              <a:cs typeface="+mn-cs"/>
            </a:rPr>
            <a:t>Politiker</a:t>
          </a:r>
        </a:p>
      </dgm:t>
    </dgm:pt>
    <dgm:pt modelId="{1D62FEFF-70E4-4436-ADB0-F69F75FCAE64}" type="parTrans" cxnId="{4EEFBAFB-D265-47B0-9728-6C65DA4AF096}">
      <dgm:prSet/>
      <dgm:spPr/>
      <dgm:t>
        <a:bodyPr/>
        <a:lstStyle/>
        <a:p>
          <a:endParaRPr lang="da-DK"/>
        </a:p>
      </dgm:t>
    </dgm:pt>
    <dgm:pt modelId="{CE09C2C2-B501-4E21-AB7E-1EC01596F1EA}" type="sibTrans" cxnId="{4EEFBAFB-D265-47B0-9728-6C65DA4AF096}">
      <dgm:prSet/>
      <dgm:spPr/>
      <dgm:t>
        <a:bodyPr/>
        <a:lstStyle/>
        <a:p>
          <a:endParaRPr lang="da-DK"/>
        </a:p>
      </dgm:t>
    </dgm:pt>
    <dgm:pt modelId="{7AF9A5CE-780A-41F5-A590-DAA380C16BD0}">
      <dgm:prSet custT="1"/>
      <dgm:spPr/>
      <dgm:t>
        <a:bodyPr/>
        <a:lstStyle/>
        <a:p>
          <a:r>
            <a:rPr lang="de-DE" sz="800" noProof="0" dirty="0"/>
            <a:t>Reagieren auf Informationen/Newsletters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E393C60-8754-43C9-98C1-CD5DC717982C}" type="sibTrans" cxnId="{257AB00F-BF7E-4931-8FB4-A535CCD5950B}">
      <dgm:prSet/>
      <dgm:spPr/>
      <dgm:t>
        <a:bodyPr/>
        <a:lstStyle/>
        <a:p>
          <a:endParaRPr lang="da-DK"/>
        </a:p>
      </dgm:t>
    </dgm:pt>
    <dgm:pt modelId="{4F647FF3-F6B0-46EC-B516-29F1E739AB33}" type="parTrans" cxnId="{257AB00F-BF7E-4931-8FB4-A535CCD5950B}">
      <dgm:prSet/>
      <dgm:spPr/>
      <dgm:t>
        <a:bodyPr/>
        <a:lstStyle/>
        <a:p>
          <a:endParaRPr lang="da-DK"/>
        </a:p>
      </dgm:t>
    </dgm:pt>
    <dgm:pt modelId="{08548EE7-9591-48E0-B9ED-9173CAE8E17B}">
      <dgm:prSet custT="1"/>
      <dgm:spPr/>
      <dgm:t>
        <a:bodyPr/>
        <a:lstStyle/>
        <a:p>
          <a:r>
            <a:rPr lang="de-DE" sz="1300" b="1" kern="1200" noProof="0" dirty="0">
              <a:solidFill>
                <a:srgbClr val="576EAC"/>
              </a:solidFill>
              <a:latin typeface="Trebuchet MS" panose="020B0603020202020204"/>
              <a:ea typeface="+mn-ea"/>
              <a:cs typeface="+mn-cs"/>
            </a:rPr>
            <a:t>Durchführende Akteure</a:t>
          </a:r>
        </a:p>
      </dgm:t>
    </dgm:pt>
    <dgm:pt modelId="{290262AE-408E-49A0-B98A-83D527BA3797}" type="sibTrans" cxnId="{401C070D-35C8-4C9D-9D11-5CFE5CBFB4E0}">
      <dgm:prSet/>
      <dgm:spPr/>
      <dgm:t>
        <a:bodyPr/>
        <a:lstStyle/>
        <a:p>
          <a:endParaRPr lang="da-DK"/>
        </a:p>
      </dgm:t>
    </dgm:pt>
    <dgm:pt modelId="{419603CB-4662-4668-8B12-F9393EEC47DA}" type="parTrans" cxnId="{401C070D-35C8-4C9D-9D11-5CFE5CBFB4E0}">
      <dgm:prSet/>
      <dgm:spPr/>
      <dgm:t>
        <a:bodyPr/>
        <a:lstStyle/>
        <a:p>
          <a:endParaRPr lang="da-DK"/>
        </a:p>
      </dgm:t>
    </dgm:pt>
    <dgm:pt modelId="{C21797E8-4902-4FA5-AFB8-4D4730ED6B62}">
      <dgm:prSet custT="1"/>
      <dgm:spPr/>
      <dgm:t>
        <a:bodyPr/>
        <a:lstStyle/>
        <a:p>
          <a:r>
            <a:rPr lang="de-DE" sz="700" noProof="0" dirty="0"/>
            <a:t>Zusammenarbeit mit Dienstleistern und der Kerngruppe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30A838B-1BCB-4E4F-99DF-D5C24E45D662}" type="sibTrans" cxnId="{D3D204E2-3761-4D9A-ADD6-64A6C27B2867}">
      <dgm:prSet/>
      <dgm:spPr/>
      <dgm:t>
        <a:bodyPr/>
        <a:lstStyle/>
        <a:p>
          <a:endParaRPr lang="da-DK"/>
        </a:p>
      </dgm:t>
    </dgm:pt>
    <dgm:pt modelId="{DE75DB73-AAED-47D5-945F-265DDAC416EA}" type="parTrans" cxnId="{D3D204E2-3761-4D9A-ADD6-64A6C27B2867}">
      <dgm:prSet/>
      <dgm:spPr/>
      <dgm:t>
        <a:bodyPr/>
        <a:lstStyle/>
        <a:p>
          <a:endParaRPr lang="da-DK"/>
        </a:p>
      </dgm:t>
    </dgm:pt>
    <dgm:pt modelId="{94A6A910-0417-4F23-8A90-6AF254C56A7A}">
      <dgm:prSet custT="1"/>
      <dgm:spPr/>
      <dgm:t>
        <a:bodyPr/>
        <a:lstStyle/>
        <a:p>
          <a:r>
            <a:rPr lang="de-DE" sz="1300" b="1" kern="1200" noProof="0" dirty="0">
              <a:solidFill>
                <a:srgbClr val="576EAC"/>
              </a:solidFill>
              <a:latin typeface="Trebuchet MS" panose="020B0603020202020204"/>
              <a:ea typeface="+mn-ea"/>
              <a:cs typeface="+mn-cs"/>
            </a:rPr>
            <a:t>Bürger</a:t>
          </a:r>
        </a:p>
      </dgm:t>
    </dgm:pt>
    <dgm:pt modelId="{1C798BAB-902B-4689-9CDE-D64068FB6778}" type="sibTrans" cxnId="{F5818BCA-9B9C-4C32-A49C-230A3EEC5B7E}">
      <dgm:prSet/>
      <dgm:spPr/>
      <dgm:t>
        <a:bodyPr/>
        <a:lstStyle/>
        <a:p>
          <a:endParaRPr lang="da-DK"/>
        </a:p>
      </dgm:t>
    </dgm:pt>
    <dgm:pt modelId="{A6280D8E-3F12-4EB6-8853-C2B8B6C34E5A}" type="parTrans" cxnId="{F5818BCA-9B9C-4C32-A49C-230A3EEC5B7E}">
      <dgm:prSet/>
      <dgm:spPr/>
      <dgm:t>
        <a:bodyPr/>
        <a:lstStyle/>
        <a:p>
          <a:endParaRPr lang="da-DK"/>
        </a:p>
      </dgm:t>
    </dgm:pt>
    <dgm:pt modelId="{A8F3330B-5EFE-4231-AD66-E793382B23F0}">
      <dgm:prSet phldrT="[Tekst]" custT="1"/>
      <dgm:spPr/>
      <dgm:t>
        <a:bodyPr/>
        <a:lstStyle/>
        <a:p>
          <a:r>
            <a:rPr lang="de-DE" sz="800" noProof="0" dirty="0"/>
            <a:t>Reagieren auf Informationen/Newsletters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FE8E766-EA16-4B92-ADA6-62522FEFAA01}" type="sibTrans" cxnId="{5F8FBEDA-29B6-402A-921E-DBECFF0EB1C1}">
      <dgm:prSet/>
      <dgm:spPr/>
      <dgm:t>
        <a:bodyPr/>
        <a:lstStyle/>
        <a:p>
          <a:endParaRPr lang="da-DK"/>
        </a:p>
      </dgm:t>
    </dgm:pt>
    <dgm:pt modelId="{E92C2196-0854-49A6-9DC9-7FAFA886B349}" type="parTrans" cxnId="{5F8FBEDA-29B6-402A-921E-DBECFF0EB1C1}">
      <dgm:prSet/>
      <dgm:spPr/>
      <dgm:t>
        <a:bodyPr/>
        <a:lstStyle/>
        <a:p>
          <a:endParaRPr lang="da-DK"/>
        </a:p>
      </dgm:t>
    </dgm:pt>
    <dgm:pt modelId="{8D9A6F9D-B5CA-415B-9AE3-FE6EC4048FFE}">
      <dgm:prSet phldrT="[Tekst]" custT="1"/>
      <dgm:spPr/>
      <dgm:t>
        <a:bodyPr/>
        <a:lstStyle/>
        <a:p>
          <a:r>
            <a:rPr lang="de-DE" sz="700" noProof="0" dirty="0"/>
            <a:t>Definieren der Szenarien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1F0ACC9-2CB9-4F1C-BC9A-6BAC80787027}" type="parTrans" cxnId="{EB726B42-B569-49E0-9EAF-6CC24FA6149C}">
      <dgm:prSet/>
      <dgm:spPr/>
      <dgm:t>
        <a:bodyPr/>
        <a:lstStyle/>
        <a:p>
          <a:endParaRPr lang="da-DK"/>
        </a:p>
      </dgm:t>
    </dgm:pt>
    <dgm:pt modelId="{F10CD5F5-6500-477B-A026-E994C909AC14}" type="sibTrans" cxnId="{EB726B42-B569-49E0-9EAF-6CC24FA6149C}">
      <dgm:prSet/>
      <dgm:spPr/>
      <dgm:t>
        <a:bodyPr/>
        <a:lstStyle/>
        <a:p>
          <a:endParaRPr lang="da-DK"/>
        </a:p>
      </dgm:t>
    </dgm:pt>
    <dgm:pt modelId="{EBA18D32-EB0F-4869-92A9-81C9D00DAAA5}">
      <dgm:prSet custT="1"/>
      <dgm:spPr/>
      <dgm:t>
        <a:bodyPr/>
        <a:lstStyle/>
        <a:p>
          <a:r>
            <a:rPr lang="de-DE" sz="700" noProof="0" dirty="0"/>
            <a:t>Zusammenarbeit mit den Dienstleistern</a:t>
          </a:r>
        </a:p>
      </dgm:t>
    </dgm:pt>
    <dgm:pt modelId="{E387D0FF-933C-4354-8B54-CD44DC6F3978}" type="parTrans" cxnId="{BD16230F-3C83-4661-B972-ADEEBDB8FB45}">
      <dgm:prSet/>
      <dgm:spPr/>
      <dgm:t>
        <a:bodyPr/>
        <a:lstStyle/>
        <a:p>
          <a:endParaRPr lang="da-DK"/>
        </a:p>
      </dgm:t>
    </dgm:pt>
    <dgm:pt modelId="{23AFC7B8-ED4D-4160-A3E7-879043DEDD0C}" type="sibTrans" cxnId="{BD16230F-3C83-4661-B972-ADEEBDB8FB45}">
      <dgm:prSet/>
      <dgm:spPr/>
      <dgm:t>
        <a:bodyPr/>
        <a:lstStyle/>
        <a:p>
          <a:endParaRPr lang="da-DK"/>
        </a:p>
      </dgm:t>
    </dgm:pt>
    <dgm:pt modelId="{933345FE-7175-4708-837D-0C0013A621C7}">
      <dgm:prSet custT="1"/>
      <dgm:spPr/>
      <dgm:t>
        <a:bodyPr/>
        <a:lstStyle/>
        <a:p>
          <a:r>
            <a:rPr lang="de-DE" sz="700" noProof="0" dirty="0"/>
            <a:t>Formell: Befugnis durchführende Akteure zu überstimmen, wenn diese intern nicht zustimmen</a:t>
          </a:r>
        </a:p>
      </dgm:t>
    </dgm:pt>
    <dgm:pt modelId="{038D37A7-75B6-435E-8F09-56201CF48A0E}" type="parTrans" cxnId="{B571DB75-C9B7-42A3-8C79-F3D666CDB8D3}">
      <dgm:prSet/>
      <dgm:spPr/>
      <dgm:t>
        <a:bodyPr/>
        <a:lstStyle/>
        <a:p>
          <a:endParaRPr lang="da-DK"/>
        </a:p>
      </dgm:t>
    </dgm:pt>
    <dgm:pt modelId="{C1CE1753-BB58-4F4E-B0ED-48D81BCF218C}" type="sibTrans" cxnId="{B571DB75-C9B7-42A3-8C79-F3D666CDB8D3}">
      <dgm:prSet/>
      <dgm:spPr/>
      <dgm:t>
        <a:bodyPr/>
        <a:lstStyle/>
        <a:p>
          <a:endParaRPr lang="da-DK"/>
        </a:p>
      </dgm:t>
    </dgm:pt>
    <dgm:pt modelId="{C31BC195-ECF1-40C4-BCF3-706D61AB7E06}">
      <dgm:prSet custT="1"/>
      <dgm:spPr/>
      <dgm:t>
        <a:bodyPr/>
        <a:lstStyle/>
        <a:p>
          <a:r>
            <a:rPr lang="de-DE" sz="700" noProof="0" dirty="0"/>
            <a:t>Informationen für Modellrechnungen bereitstellen</a:t>
          </a:r>
        </a:p>
      </dgm:t>
    </dgm:pt>
    <dgm:pt modelId="{D763441D-F6CC-441C-AEF3-F20A6D628AA3}" type="parTrans" cxnId="{C5C35B33-897C-46E9-8753-3723245A1BF1}">
      <dgm:prSet/>
      <dgm:spPr/>
      <dgm:t>
        <a:bodyPr/>
        <a:lstStyle/>
        <a:p>
          <a:endParaRPr lang="da-DK"/>
        </a:p>
      </dgm:t>
    </dgm:pt>
    <dgm:pt modelId="{E78E7FB1-726A-4D1C-B784-CA52BBE62E5F}" type="sibTrans" cxnId="{C5C35B33-897C-46E9-8753-3723245A1BF1}">
      <dgm:prSet/>
      <dgm:spPr/>
      <dgm:t>
        <a:bodyPr/>
        <a:lstStyle/>
        <a:p>
          <a:endParaRPr lang="da-DK"/>
        </a:p>
      </dgm:t>
    </dgm:pt>
    <dgm:pt modelId="{C91B4EAD-2B9C-476D-BBAF-32E9647ECA99}">
      <dgm:prSet custT="1"/>
      <dgm:spPr/>
      <dgm:t>
        <a:bodyPr/>
        <a:lstStyle/>
        <a:p>
          <a:r>
            <a:rPr lang="de-DE" sz="700" noProof="0" dirty="0"/>
            <a:t>Modelle validieren</a:t>
          </a:r>
        </a:p>
      </dgm:t>
    </dgm:pt>
    <dgm:pt modelId="{CA012EFA-9D08-4558-B8EC-D8569727B01F}" type="parTrans" cxnId="{EEE22280-64DD-4999-A535-82B9D2FDEA95}">
      <dgm:prSet/>
      <dgm:spPr/>
      <dgm:t>
        <a:bodyPr/>
        <a:lstStyle/>
        <a:p>
          <a:endParaRPr lang="da-DK"/>
        </a:p>
      </dgm:t>
    </dgm:pt>
    <dgm:pt modelId="{37CE5450-966B-499E-8BCD-22A0C30B102D}" type="sibTrans" cxnId="{EEE22280-64DD-4999-A535-82B9D2FDEA95}">
      <dgm:prSet/>
      <dgm:spPr/>
      <dgm:t>
        <a:bodyPr/>
        <a:lstStyle/>
        <a:p>
          <a:endParaRPr lang="da-DK"/>
        </a:p>
      </dgm:t>
    </dgm:pt>
    <dgm:pt modelId="{78A2C318-11F6-40C5-AFCB-DD5DD37D2461}">
      <dgm:prSet custT="1"/>
      <dgm:spPr/>
      <dgm:t>
        <a:bodyPr/>
        <a:lstStyle/>
        <a:p>
          <a:r>
            <a:rPr lang="de-DE" sz="700" noProof="0" dirty="0"/>
            <a:t>Formal: Einigung auf Szenario Ergebnisse und Schlussfolgerungen</a:t>
          </a:r>
        </a:p>
      </dgm:t>
    </dgm:pt>
    <dgm:pt modelId="{B5972A6D-64A7-4043-B8BF-EDB40B5D7382}" type="parTrans" cxnId="{1DFD1991-B74F-4575-AA0A-339E11E87E48}">
      <dgm:prSet/>
      <dgm:spPr/>
      <dgm:t>
        <a:bodyPr/>
        <a:lstStyle/>
        <a:p>
          <a:endParaRPr lang="da-DK"/>
        </a:p>
      </dgm:t>
    </dgm:pt>
    <dgm:pt modelId="{FE39FF45-1762-4610-8FE7-FF9DF2945182}" type="sibTrans" cxnId="{1DFD1991-B74F-4575-AA0A-339E11E87E48}">
      <dgm:prSet/>
      <dgm:spPr/>
      <dgm:t>
        <a:bodyPr/>
        <a:lstStyle/>
        <a:p>
          <a:endParaRPr lang="da-DK"/>
        </a:p>
      </dgm:t>
    </dgm:pt>
    <dgm:pt modelId="{4076E991-2E1B-43C2-8BB8-CD9DE2486AE0}" type="pres">
      <dgm:prSet presAssocID="{A0F346B9-1376-44BD-83B7-39DCC7487EEC}" presName="linearFlow" presStyleCnt="0">
        <dgm:presLayoutVars>
          <dgm:dir/>
          <dgm:animLvl val="lvl"/>
          <dgm:resizeHandles/>
        </dgm:presLayoutVars>
      </dgm:prSet>
      <dgm:spPr/>
    </dgm:pt>
    <dgm:pt modelId="{DBE5ED93-9F25-40AC-B68B-040B385F9F1B}" type="pres">
      <dgm:prSet presAssocID="{FD7B186B-1C17-4D57-97F3-0FFCA1695E1A}" presName="compositeNode" presStyleCnt="0">
        <dgm:presLayoutVars>
          <dgm:bulletEnabled val="1"/>
        </dgm:presLayoutVars>
      </dgm:prSet>
      <dgm:spPr/>
    </dgm:pt>
    <dgm:pt modelId="{CB0FE117-966F-4942-8CDF-37946659A36D}" type="pres">
      <dgm:prSet presAssocID="{FD7B186B-1C17-4D57-97F3-0FFCA1695E1A}" presName="image" presStyleLbl="fgImgPlace1" presStyleIdx="0"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dgm:spPr>
    </dgm:pt>
    <dgm:pt modelId="{22E4AB6F-19BF-4FC2-BD88-CA5A08273883}" type="pres">
      <dgm:prSet presAssocID="{FD7B186B-1C17-4D57-97F3-0FFCA1695E1A}" presName="childNode" presStyleLbl="node1" presStyleIdx="0" presStyleCnt="4">
        <dgm:presLayoutVars>
          <dgm:bulletEnabled val="1"/>
        </dgm:presLayoutVars>
      </dgm:prSet>
      <dgm:spPr/>
    </dgm:pt>
    <dgm:pt modelId="{0550C24A-BA23-4800-B7F6-1CA6F539DF17}" type="pres">
      <dgm:prSet presAssocID="{FD7B186B-1C17-4D57-97F3-0FFCA1695E1A}" presName="parentNode" presStyleLbl="revTx" presStyleIdx="0" presStyleCnt="4">
        <dgm:presLayoutVars>
          <dgm:chMax val="0"/>
          <dgm:bulletEnabled val="1"/>
        </dgm:presLayoutVars>
      </dgm:prSet>
      <dgm:spPr/>
    </dgm:pt>
    <dgm:pt modelId="{6D2252AD-649C-4A23-8237-D2646D31FCBC}" type="pres">
      <dgm:prSet presAssocID="{9D18FDD8-E24A-43D8-ACC0-9CD3CF1C9A8C}" presName="sibTrans" presStyleCnt="0"/>
      <dgm:spPr/>
    </dgm:pt>
    <dgm:pt modelId="{C4F79D6F-9850-462A-B46D-9ABA847058D0}" type="pres">
      <dgm:prSet presAssocID="{060150F6-D3F1-4F04-BF43-7F03EFAFBB6B}" presName="compositeNode" presStyleCnt="0">
        <dgm:presLayoutVars>
          <dgm:bulletEnabled val="1"/>
        </dgm:presLayoutVars>
      </dgm:prSet>
      <dgm:spPr/>
    </dgm:pt>
    <dgm:pt modelId="{94B3A721-81C9-4836-806A-566C3EAD493C}" type="pres">
      <dgm:prSet presAssocID="{060150F6-D3F1-4F04-BF43-7F03EFAFBB6B}" presName="image" presStyleLbl="fgImgPlace1" presStyleIdx="1"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dgm:spPr>
    </dgm:pt>
    <dgm:pt modelId="{97CD21BB-B11A-4C02-9736-8A52857D3977}" type="pres">
      <dgm:prSet presAssocID="{060150F6-D3F1-4F04-BF43-7F03EFAFBB6B}" presName="childNode" presStyleLbl="node1" presStyleIdx="1" presStyleCnt="4">
        <dgm:presLayoutVars>
          <dgm:bulletEnabled val="1"/>
        </dgm:presLayoutVars>
      </dgm:prSet>
      <dgm:spPr/>
    </dgm:pt>
    <dgm:pt modelId="{7F1452C4-CEE6-43D6-B97A-70AF4F08329E}" type="pres">
      <dgm:prSet presAssocID="{060150F6-D3F1-4F04-BF43-7F03EFAFBB6B}" presName="parentNode" presStyleLbl="revTx" presStyleIdx="1" presStyleCnt="4">
        <dgm:presLayoutVars>
          <dgm:chMax val="0"/>
          <dgm:bulletEnabled val="1"/>
        </dgm:presLayoutVars>
      </dgm:prSet>
      <dgm:spPr/>
    </dgm:pt>
    <dgm:pt modelId="{9DD8D3B8-7C81-4DE4-9108-915C6F509402}" type="pres">
      <dgm:prSet presAssocID="{CE09C2C2-B501-4E21-AB7E-1EC01596F1EA}" presName="sibTrans" presStyleCnt="0"/>
      <dgm:spPr/>
    </dgm:pt>
    <dgm:pt modelId="{AAD9E8D8-5682-4284-B3A6-B4F20EF355FC}" type="pres">
      <dgm:prSet presAssocID="{08548EE7-9591-48E0-B9ED-9173CAE8E17B}" presName="compositeNode" presStyleCnt="0">
        <dgm:presLayoutVars>
          <dgm:bulletEnabled val="1"/>
        </dgm:presLayoutVars>
      </dgm:prSet>
      <dgm:spPr/>
    </dgm:pt>
    <dgm:pt modelId="{D3243EBF-07A4-48FF-A7DB-D03E7BB0FEE1}" type="pres">
      <dgm:prSet presAssocID="{08548EE7-9591-48E0-B9ED-9173CAE8E17B}" presName="image" presStyleLbl="fgImgPlace1" presStyleIdx="2" presStyleCnt="4"/>
      <dgm:spPr>
        <a:blipFill>
          <a:blip xmlns:r="http://schemas.openxmlformats.org/officeDocument/2006/relationships" r:embed="rId5"/>
          <a:srcRect/>
          <a:stretch>
            <a:fillRect t="-8000" b="-8000"/>
          </a:stretch>
        </a:blipFill>
      </dgm:spPr>
    </dgm:pt>
    <dgm:pt modelId="{39D8F8CE-45D6-42CC-BAA0-5BC970401D4B}" type="pres">
      <dgm:prSet presAssocID="{08548EE7-9591-48E0-B9ED-9173CAE8E17B}" presName="childNode" presStyleLbl="node1" presStyleIdx="2" presStyleCnt="4">
        <dgm:presLayoutVars>
          <dgm:bulletEnabled val="1"/>
        </dgm:presLayoutVars>
      </dgm:prSet>
      <dgm:spPr/>
    </dgm:pt>
    <dgm:pt modelId="{86EC800A-ACA3-4221-926E-5D3C702506B4}" type="pres">
      <dgm:prSet presAssocID="{08548EE7-9591-48E0-B9ED-9173CAE8E17B}" presName="parentNode" presStyleLbl="revTx" presStyleIdx="2" presStyleCnt="4" custScaleX="248851" custLinFactNeighborX="-20612" custLinFactNeighborY="1930">
        <dgm:presLayoutVars>
          <dgm:chMax val="0"/>
          <dgm:bulletEnabled val="1"/>
        </dgm:presLayoutVars>
      </dgm:prSet>
      <dgm:spPr/>
    </dgm:pt>
    <dgm:pt modelId="{4DD94009-ADF2-4D0F-B017-B62BA8810540}" type="pres">
      <dgm:prSet presAssocID="{290262AE-408E-49A0-B98A-83D527BA3797}" presName="sibTrans" presStyleCnt="0"/>
      <dgm:spPr/>
    </dgm:pt>
    <dgm:pt modelId="{BEB494A4-F418-460E-83B5-27D713202269}" type="pres">
      <dgm:prSet presAssocID="{94A6A910-0417-4F23-8A90-6AF254C56A7A}" presName="compositeNode" presStyleCnt="0">
        <dgm:presLayoutVars>
          <dgm:bulletEnabled val="1"/>
        </dgm:presLayoutVars>
      </dgm:prSet>
      <dgm:spPr/>
    </dgm:pt>
    <dgm:pt modelId="{336D3937-1F6D-4191-AB83-44F8A47A5278}" type="pres">
      <dgm:prSet presAssocID="{94A6A910-0417-4F23-8A90-6AF254C56A7A}" presName="image" presStyleLbl="fgImgPlace1" presStyleIdx="3" presStyleCnt="4"/>
      <dgm:spPr>
        <a:blipFill>
          <a:blip xmlns:r="http://schemas.openxmlformats.org/officeDocument/2006/relationships" r:embed="rId5"/>
          <a:srcRect/>
          <a:stretch>
            <a:fillRect t="-8000" b="-8000"/>
          </a:stretch>
        </a:blipFill>
      </dgm:spPr>
    </dgm:pt>
    <dgm:pt modelId="{35A9D5EC-21AF-414A-B330-B0218AF309A2}" type="pres">
      <dgm:prSet presAssocID="{94A6A910-0417-4F23-8A90-6AF254C56A7A}" presName="childNode" presStyleLbl="node1" presStyleIdx="3" presStyleCnt="4">
        <dgm:presLayoutVars>
          <dgm:bulletEnabled val="1"/>
        </dgm:presLayoutVars>
      </dgm:prSet>
      <dgm:spPr/>
    </dgm:pt>
    <dgm:pt modelId="{DA04B5B0-F0D5-43B7-AC84-F49BC4D1975D}" type="pres">
      <dgm:prSet presAssocID="{94A6A910-0417-4F23-8A90-6AF254C56A7A}" presName="parentNode" presStyleLbl="revTx" presStyleIdx="3" presStyleCnt="4">
        <dgm:presLayoutVars>
          <dgm:chMax val="0"/>
          <dgm:bulletEnabled val="1"/>
        </dgm:presLayoutVars>
      </dgm:prSet>
      <dgm:spPr/>
    </dgm:pt>
  </dgm:ptLst>
  <dgm:cxnLst>
    <dgm:cxn modelId="{401C070D-35C8-4C9D-9D11-5CFE5CBFB4E0}" srcId="{A0F346B9-1376-44BD-83B7-39DCC7487EEC}" destId="{08548EE7-9591-48E0-B9ED-9173CAE8E17B}" srcOrd="2" destOrd="0" parTransId="{419603CB-4662-4668-8B12-F9393EEC47DA}" sibTransId="{290262AE-408E-49A0-B98A-83D527BA3797}"/>
    <dgm:cxn modelId="{BD16230F-3C83-4661-B972-ADEEBDB8FB45}" srcId="{FD7B186B-1C17-4D57-97F3-0FFCA1695E1A}" destId="{EBA18D32-EB0F-4869-92A9-81C9D00DAAA5}" srcOrd="1" destOrd="0" parTransId="{E387D0FF-933C-4354-8B54-CD44DC6F3978}" sibTransId="{23AFC7B8-ED4D-4160-A3E7-879043DEDD0C}"/>
    <dgm:cxn modelId="{257AB00F-BF7E-4931-8FB4-A535CCD5950B}" srcId="{94A6A910-0417-4F23-8A90-6AF254C56A7A}" destId="{7AF9A5CE-780A-41F5-A590-DAA380C16BD0}" srcOrd="0" destOrd="0" parTransId="{4F647FF3-F6B0-46EC-B516-29F1E739AB33}" sibTransId="{FE393C60-8754-43C9-98C1-CD5DC717982C}"/>
    <dgm:cxn modelId="{8F34B214-2B36-4B85-B062-8F483868E950}" type="presOf" srcId="{FD7B186B-1C17-4D57-97F3-0FFCA1695E1A}" destId="{0550C24A-BA23-4800-B7F6-1CA6F539DF17}" srcOrd="0" destOrd="0" presId="urn:microsoft.com/office/officeart/2005/8/layout/hList2"/>
    <dgm:cxn modelId="{6FBA6F2A-3DD9-43FF-B516-7756968F5355}" type="presOf" srcId="{8D9A6F9D-B5CA-415B-9AE3-FE6EC4048FFE}" destId="{22E4AB6F-19BF-4FC2-BD88-CA5A08273883}" srcOrd="0" destOrd="0" presId="urn:microsoft.com/office/officeart/2005/8/layout/hList2"/>
    <dgm:cxn modelId="{3BC93A30-87C4-45D0-8B12-227FBAD0690F}" type="presOf" srcId="{EBA18D32-EB0F-4869-92A9-81C9D00DAAA5}" destId="{22E4AB6F-19BF-4FC2-BD88-CA5A08273883}" srcOrd="0" destOrd="1" presId="urn:microsoft.com/office/officeart/2005/8/layout/hList2"/>
    <dgm:cxn modelId="{C5C35B33-897C-46E9-8753-3723245A1BF1}" srcId="{08548EE7-9591-48E0-B9ED-9173CAE8E17B}" destId="{C31BC195-ECF1-40C4-BCF3-706D61AB7E06}" srcOrd="1" destOrd="0" parTransId="{D763441D-F6CC-441C-AEF3-F20A6D628AA3}" sibTransId="{E78E7FB1-726A-4D1C-B784-CA52BBE62E5F}"/>
    <dgm:cxn modelId="{D3A5485F-24EB-495C-8BF6-5E052E7C6D1A}" type="presOf" srcId="{C21797E8-4902-4FA5-AFB8-4D4730ED6B62}" destId="{39D8F8CE-45D6-42CC-BAA0-5BC970401D4B}" srcOrd="0" destOrd="0" presId="urn:microsoft.com/office/officeart/2005/8/layout/hList2"/>
    <dgm:cxn modelId="{EB726B42-B569-49E0-9EAF-6CC24FA6149C}" srcId="{FD7B186B-1C17-4D57-97F3-0FFCA1695E1A}" destId="{8D9A6F9D-B5CA-415B-9AE3-FE6EC4048FFE}" srcOrd="0" destOrd="0" parTransId="{51F0ACC9-2CB9-4F1C-BC9A-6BAC80787027}" sibTransId="{F10CD5F5-6500-477B-A026-E994C909AC14}"/>
    <dgm:cxn modelId="{1D471D4A-0DF8-496B-ADFF-402A4FDBF359}" type="presOf" srcId="{C91B4EAD-2B9C-476D-BBAF-32E9647ECA99}" destId="{39D8F8CE-45D6-42CC-BAA0-5BC970401D4B}" srcOrd="0" destOrd="2" presId="urn:microsoft.com/office/officeart/2005/8/layout/hList2"/>
    <dgm:cxn modelId="{B571DB75-C9B7-42A3-8C79-F3D666CDB8D3}" srcId="{FD7B186B-1C17-4D57-97F3-0FFCA1695E1A}" destId="{933345FE-7175-4708-837D-0C0013A621C7}" srcOrd="2" destOrd="0" parTransId="{038D37A7-75B6-435E-8F09-56201CF48A0E}" sibTransId="{C1CE1753-BB58-4F4E-B0ED-48D81BCF218C}"/>
    <dgm:cxn modelId="{A8920278-380C-4ED3-A8C6-E4D9B0E8190E}" srcId="{A0F346B9-1376-44BD-83B7-39DCC7487EEC}" destId="{FD7B186B-1C17-4D57-97F3-0FFCA1695E1A}" srcOrd="0" destOrd="0" parTransId="{CD41037E-BACF-485F-B3B6-B2E9BF5C3B3B}" sibTransId="{9D18FDD8-E24A-43D8-ACC0-9CD3CF1C9A8C}"/>
    <dgm:cxn modelId="{1285795A-381B-44AF-9EA9-47CE1140FBC1}" type="presOf" srcId="{060150F6-D3F1-4F04-BF43-7F03EFAFBB6B}" destId="{7F1452C4-CEE6-43D6-B97A-70AF4F08329E}" srcOrd="0" destOrd="0" presId="urn:microsoft.com/office/officeart/2005/8/layout/hList2"/>
    <dgm:cxn modelId="{EEE22280-64DD-4999-A535-82B9D2FDEA95}" srcId="{08548EE7-9591-48E0-B9ED-9173CAE8E17B}" destId="{C91B4EAD-2B9C-476D-BBAF-32E9647ECA99}" srcOrd="2" destOrd="0" parTransId="{CA012EFA-9D08-4558-B8EC-D8569727B01F}" sibTransId="{37CE5450-966B-499E-8BCD-22A0C30B102D}"/>
    <dgm:cxn modelId="{9AC45484-03B0-464B-8973-637FA1685570}" type="presOf" srcId="{C31BC195-ECF1-40C4-BCF3-706D61AB7E06}" destId="{39D8F8CE-45D6-42CC-BAA0-5BC970401D4B}" srcOrd="0" destOrd="1" presId="urn:microsoft.com/office/officeart/2005/8/layout/hList2"/>
    <dgm:cxn modelId="{E6F6FE8A-BD83-40DA-8239-1904922AD44B}" type="presOf" srcId="{7AF9A5CE-780A-41F5-A590-DAA380C16BD0}" destId="{35A9D5EC-21AF-414A-B330-B0218AF309A2}" srcOrd="0" destOrd="0" presId="urn:microsoft.com/office/officeart/2005/8/layout/hList2"/>
    <dgm:cxn modelId="{1DFD1991-B74F-4575-AA0A-339E11E87E48}" srcId="{08548EE7-9591-48E0-B9ED-9173CAE8E17B}" destId="{78A2C318-11F6-40C5-AFCB-DD5DD37D2461}" srcOrd="3" destOrd="0" parTransId="{B5972A6D-64A7-4043-B8BF-EDB40B5D7382}" sibTransId="{FE39FF45-1762-4610-8FE7-FF9DF2945182}"/>
    <dgm:cxn modelId="{287D8D9D-6592-4A73-9205-F1427A4344CF}" type="presOf" srcId="{08548EE7-9591-48E0-B9ED-9173CAE8E17B}" destId="{86EC800A-ACA3-4221-926E-5D3C702506B4}" srcOrd="0" destOrd="0" presId="urn:microsoft.com/office/officeart/2005/8/layout/hList2"/>
    <dgm:cxn modelId="{75A6519F-AB0A-40FB-8704-5DA88B5892BE}" type="presOf" srcId="{933345FE-7175-4708-837D-0C0013A621C7}" destId="{22E4AB6F-19BF-4FC2-BD88-CA5A08273883}" srcOrd="0" destOrd="2" presId="urn:microsoft.com/office/officeart/2005/8/layout/hList2"/>
    <dgm:cxn modelId="{F447ABBA-4FC7-4E7C-B31F-BE046AFAF266}" type="presOf" srcId="{94A6A910-0417-4F23-8A90-6AF254C56A7A}" destId="{DA04B5B0-F0D5-43B7-AC84-F49BC4D1975D}" srcOrd="0" destOrd="0" presId="urn:microsoft.com/office/officeart/2005/8/layout/hList2"/>
    <dgm:cxn modelId="{F5818BCA-9B9C-4C32-A49C-230A3EEC5B7E}" srcId="{A0F346B9-1376-44BD-83B7-39DCC7487EEC}" destId="{94A6A910-0417-4F23-8A90-6AF254C56A7A}" srcOrd="3" destOrd="0" parTransId="{A6280D8E-3F12-4EB6-8853-C2B8B6C34E5A}" sibTransId="{1C798BAB-902B-4689-9CDE-D64068FB6778}"/>
    <dgm:cxn modelId="{BAD1CDD2-0E61-4153-B31C-CAC6E338D873}" type="presOf" srcId="{A8F3330B-5EFE-4231-AD66-E793382B23F0}" destId="{97CD21BB-B11A-4C02-9736-8A52857D3977}" srcOrd="0" destOrd="0" presId="urn:microsoft.com/office/officeart/2005/8/layout/hList2"/>
    <dgm:cxn modelId="{5F8FBEDA-29B6-402A-921E-DBECFF0EB1C1}" srcId="{060150F6-D3F1-4F04-BF43-7F03EFAFBB6B}" destId="{A8F3330B-5EFE-4231-AD66-E793382B23F0}" srcOrd="0" destOrd="0" parTransId="{E92C2196-0854-49A6-9DC9-7FAFA886B349}" sibTransId="{BFE8E766-EA16-4B92-ADA6-62522FEFAA01}"/>
    <dgm:cxn modelId="{DA2903DF-F618-4D55-ABD4-BDEFD33115C7}" type="presOf" srcId="{A0F346B9-1376-44BD-83B7-39DCC7487EEC}" destId="{4076E991-2E1B-43C2-8BB8-CD9DE2486AE0}" srcOrd="0" destOrd="0" presId="urn:microsoft.com/office/officeart/2005/8/layout/hList2"/>
    <dgm:cxn modelId="{D3D204E2-3761-4D9A-ADD6-64A6C27B2867}" srcId="{08548EE7-9591-48E0-B9ED-9173CAE8E17B}" destId="{C21797E8-4902-4FA5-AFB8-4D4730ED6B62}" srcOrd="0" destOrd="0" parTransId="{DE75DB73-AAED-47D5-945F-265DDAC416EA}" sibTransId="{830A838B-1BCB-4E4F-99DF-D5C24E45D662}"/>
    <dgm:cxn modelId="{4EEFBAFB-D265-47B0-9728-6C65DA4AF096}" srcId="{A0F346B9-1376-44BD-83B7-39DCC7487EEC}" destId="{060150F6-D3F1-4F04-BF43-7F03EFAFBB6B}" srcOrd="1" destOrd="0" parTransId="{1D62FEFF-70E4-4436-ADB0-F69F75FCAE64}" sibTransId="{CE09C2C2-B501-4E21-AB7E-1EC01596F1EA}"/>
    <dgm:cxn modelId="{D69FE6FF-5768-4A62-8B5F-2DECB6EE3F22}" type="presOf" srcId="{78A2C318-11F6-40C5-AFCB-DD5DD37D2461}" destId="{39D8F8CE-45D6-42CC-BAA0-5BC970401D4B}" srcOrd="0" destOrd="3" presId="urn:microsoft.com/office/officeart/2005/8/layout/hList2"/>
    <dgm:cxn modelId="{B29F28EE-29C5-499F-9212-1B2D04F1D1E8}" type="presParOf" srcId="{4076E991-2E1B-43C2-8BB8-CD9DE2486AE0}" destId="{DBE5ED93-9F25-40AC-B68B-040B385F9F1B}" srcOrd="0" destOrd="0" presId="urn:microsoft.com/office/officeart/2005/8/layout/hList2"/>
    <dgm:cxn modelId="{043B25D8-9DA6-4F91-8946-4E239EA2FDEF}" type="presParOf" srcId="{DBE5ED93-9F25-40AC-B68B-040B385F9F1B}" destId="{CB0FE117-966F-4942-8CDF-37946659A36D}" srcOrd="0" destOrd="0" presId="urn:microsoft.com/office/officeart/2005/8/layout/hList2"/>
    <dgm:cxn modelId="{E051EAF7-34DF-4C22-ABAE-6C5FE2C2FCB7}" type="presParOf" srcId="{DBE5ED93-9F25-40AC-B68B-040B385F9F1B}" destId="{22E4AB6F-19BF-4FC2-BD88-CA5A08273883}" srcOrd="1" destOrd="0" presId="urn:microsoft.com/office/officeart/2005/8/layout/hList2"/>
    <dgm:cxn modelId="{2784937D-2741-4EF5-B32F-A5F89C7C62BB}" type="presParOf" srcId="{DBE5ED93-9F25-40AC-B68B-040B385F9F1B}" destId="{0550C24A-BA23-4800-B7F6-1CA6F539DF17}" srcOrd="2" destOrd="0" presId="urn:microsoft.com/office/officeart/2005/8/layout/hList2"/>
    <dgm:cxn modelId="{9CB04198-DC9C-45F9-863A-20A22FF7BCB8}" type="presParOf" srcId="{4076E991-2E1B-43C2-8BB8-CD9DE2486AE0}" destId="{6D2252AD-649C-4A23-8237-D2646D31FCBC}" srcOrd="1" destOrd="0" presId="urn:microsoft.com/office/officeart/2005/8/layout/hList2"/>
    <dgm:cxn modelId="{F5712580-9836-46DB-8532-9508FB9D430C}" type="presParOf" srcId="{4076E991-2E1B-43C2-8BB8-CD9DE2486AE0}" destId="{C4F79D6F-9850-462A-B46D-9ABA847058D0}" srcOrd="2" destOrd="0" presId="urn:microsoft.com/office/officeart/2005/8/layout/hList2"/>
    <dgm:cxn modelId="{BD3CB1B6-C085-4BB6-BAF4-D1B05A24296B}" type="presParOf" srcId="{C4F79D6F-9850-462A-B46D-9ABA847058D0}" destId="{94B3A721-81C9-4836-806A-566C3EAD493C}" srcOrd="0" destOrd="0" presId="urn:microsoft.com/office/officeart/2005/8/layout/hList2"/>
    <dgm:cxn modelId="{0B023AF0-091E-43AB-A5A0-D46626299E15}" type="presParOf" srcId="{C4F79D6F-9850-462A-B46D-9ABA847058D0}" destId="{97CD21BB-B11A-4C02-9736-8A52857D3977}" srcOrd="1" destOrd="0" presId="urn:microsoft.com/office/officeart/2005/8/layout/hList2"/>
    <dgm:cxn modelId="{FBD29785-4C70-48BF-9BDE-C94962F52A96}" type="presParOf" srcId="{C4F79D6F-9850-462A-B46D-9ABA847058D0}" destId="{7F1452C4-CEE6-43D6-B97A-70AF4F08329E}" srcOrd="2" destOrd="0" presId="urn:microsoft.com/office/officeart/2005/8/layout/hList2"/>
    <dgm:cxn modelId="{E43624C7-E513-4A24-B40A-050D3D7EB551}" type="presParOf" srcId="{4076E991-2E1B-43C2-8BB8-CD9DE2486AE0}" destId="{9DD8D3B8-7C81-4DE4-9108-915C6F509402}" srcOrd="3" destOrd="0" presId="urn:microsoft.com/office/officeart/2005/8/layout/hList2"/>
    <dgm:cxn modelId="{59C6CD7C-94A9-48D8-98E5-083D4A26554E}" type="presParOf" srcId="{4076E991-2E1B-43C2-8BB8-CD9DE2486AE0}" destId="{AAD9E8D8-5682-4284-B3A6-B4F20EF355FC}" srcOrd="4" destOrd="0" presId="urn:microsoft.com/office/officeart/2005/8/layout/hList2"/>
    <dgm:cxn modelId="{B160E9DD-487F-4827-99D1-2247C057D8AA}" type="presParOf" srcId="{AAD9E8D8-5682-4284-B3A6-B4F20EF355FC}" destId="{D3243EBF-07A4-48FF-A7DB-D03E7BB0FEE1}" srcOrd="0" destOrd="0" presId="urn:microsoft.com/office/officeart/2005/8/layout/hList2"/>
    <dgm:cxn modelId="{8622951D-4A77-4ED1-9025-8B7A4A458014}" type="presParOf" srcId="{AAD9E8D8-5682-4284-B3A6-B4F20EF355FC}" destId="{39D8F8CE-45D6-42CC-BAA0-5BC970401D4B}" srcOrd="1" destOrd="0" presId="urn:microsoft.com/office/officeart/2005/8/layout/hList2"/>
    <dgm:cxn modelId="{5004DEEB-60D3-401C-9334-9393F3978EDA}" type="presParOf" srcId="{AAD9E8D8-5682-4284-B3A6-B4F20EF355FC}" destId="{86EC800A-ACA3-4221-926E-5D3C702506B4}" srcOrd="2" destOrd="0" presId="urn:microsoft.com/office/officeart/2005/8/layout/hList2"/>
    <dgm:cxn modelId="{B598349C-C7D3-4EB2-9AD6-17AA2D40CD49}" type="presParOf" srcId="{4076E991-2E1B-43C2-8BB8-CD9DE2486AE0}" destId="{4DD94009-ADF2-4D0F-B017-B62BA8810540}" srcOrd="5" destOrd="0" presId="urn:microsoft.com/office/officeart/2005/8/layout/hList2"/>
    <dgm:cxn modelId="{DA372D10-9D26-4B87-A7EB-029923D19C10}" type="presParOf" srcId="{4076E991-2E1B-43C2-8BB8-CD9DE2486AE0}" destId="{BEB494A4-F418-460E-83B5-27D713202269}" srcOrd="6" destOrd="0" presId="urn:microsoft.com/office/officeart/2005/8/layout/hList2"/>
    <dgm:cxn modelId="{FE5D5B11-34DD-4126-A701-CD6BE62BC281}" type="presParOf" srcId="{BEB494A4-F418-460E-83B5-27D713202269}" destId="{336D3937-1F6D-4191-AB83-44F8A47A5278}" srcOrd="0" destOrd="0" presId="urn:microsoft.com/office/officeart/2005/8/layout/hList2"/>
    <dgm:cxn modelId="{73327E24-34E4-40AF-A206-F7B3642F578F}" type="presParOf" srcId="{BEB494A4-F418-460E-83B5-27D713202269}" destId="{35A9D5EC-21AF-414A-B330-B0218AF309A2}" srcOrd="1" destOrd="0" presId="urn:microsoft.com/office/officeart/2005/8/layout/hList2"/>
    <dgm:cxn modelId="{3594612D-D87C-4CF6-B097-AF6AE94F725D}" type="presParOf" srcId="{BEB494A4-F418-460E-83B5-27D713202269}" destId="{DA04B5B0-F0D5-43B7-AC84-F49BC4D1975D}" srcOrd="2" destOrd="0" presId="urn:microsoft.com/office/officeart/2005/8/layout/h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1F0CC6-685C-44B2-8D51-92758369E57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da-DK"/>
        </a:p>
      </dgm:t>
    </dgm:pt>
    <dgm:pt modelId="{F54CA783-D77B-4B83-BC3C-7AF1FB330897}">
      <dgm:prSet phldrT="[Tekst]"/>
      <dgm:spPr/>
      <dgm:t>
        <a:bodyPr/>
        <a:lstStyle/>
        <a:p>
          <a:r>
            <a:rPr lang="de-DE" dirty="0"/>
            <a:t>IV.1. Erstellung </a:t>
          </a:r>
          <a:r>
            <a:rPr lang="de-DE" dirty="0" err="1"/>
            <a:t>des </a:t>
          </a:r>
          <a:r>
            <a:rPr lang="de-DE" dirty="0"/>
            <a:t>Wärmeplans (</a:t>
          </a:r>
          <a:r>
            <a:rPr lang="de-DE" dirty="0" err="1"/>
            <a:t>Entwurf</a:t>
          </a:r>
          <a:r>
            <a:rPr lang="de-DE" dirty="0"/>
            <a:t>)</a:t>
          </a:r>
          <a:endParaRPr lang="da-DK"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A2BBAEE-FD93-40EF-A54D-84A68636464C}" type="parTrans" cxnId="{84964ADE-F74A-4CA5-8767-EF804848E623}">
      <dgm:prSet/>
      <dgm:spPr/>
      <dgm:t>
        <a:bodyPr/>
        <a:lstStyle/>
        <a:p>
          <a:endParaRPr lang="da-DK"/>
        </a:p>
      </dgm:t>
    </dgm:pt>
    <dgm:pt modelId="{25B3A89B-BD91-47F2-A0A0-F9626A31AC1E}" type="sibTrans" cxnId="{84964ADE-F74A-4CA5-8767-EF804848E623}">
      <dgm:prSet/>
      <dgm:spPr/>
      <dgm:t>
        <a:bodyPr/>
        <a:lstStyle/>
        <a:p>
          <a:endParaRPr lang="da-DK"/>
        </a:p>
      </dgm:t>
    </dgm:pt>
    <dgm:pt modelId="{80480F32-D82B-44DD-9662-534812EBB188}">
      <dgm:prSet phldrT="[Tekst]"/>
      <dgm:spPr/>
      <dgm:t>
        <a:bodyPr/>
        <a:lstStyle/>
        <a:p>
          <a:r>
            <a:rPr lang="de-DE" dirty="0"/>
            <a:t>IV.2. </a:t>
          </a:r>
          <a:r>
            <a:rPr lang="en-US" dirty="0"/>
            <a:t>Genehmigungsverfahren (inkl. öffentlicher Phase)</a:t>
          </a:r>
          <a:endParaRPr lang="da-DK"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27944A6-A80E-43DB-9BC7-A520923012FC}" type="parTrans" cxnId="{52EA0B5D-1FD1-43C8-9876-B12BB5876AE2}">
      <dgm:prSet/>
      <dgm:spPr/>
      <dgm:t>
        <a:bodyPr/>
        <a:lstStyle/>
        <a:p>
          <a:endParaRPr lang="da-DK"/>
        </a:p>
      </dgm:t>
    </dgm:pt>
    <dgm:pt modelId="{946FCC58-7D99-4110-984D-C4A5FEE84429}" type="sibTrans" cxnId="{52EA0B5D-1FD1-43C8-9876-B12BB5876AE2}">
      <dgm:prSet/>
      <dgm:spPr/>
      <dgm:t>
        <a:bodyPr/>
        <a:lstStyle/>
        <a:p>
          <a:endParaRPr lang="da-DK"/>
        </a:p>
      </dgm:t>
    </dgm:pt>
    <dgm:pt modelId="{6BEB9053-9D23-4E8B-BB96-7D3810E4D28B}">
      <dgm:prSet phldrT="[Tekst]"/>
      <dgm:spPr/>
      <dgm:t>
        <a:bodyPr/>
        <a:lstStyle/>
        <a:p>
          <a:r>
            <a:rPr lang="de-DE" dirty="0"/>
            <a:t>IV.3. Bewertung und </a:t>
          </a:r>
          <a:r>
            <a:rPr lang="de-DE" dirty="0" err="1"/>
            <a:t>Monitorierung</a:t>
          </a:r>
          <a:endParaRPr lang="da-DK"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2134DE9-EF4A-4088-A035-98035B01B3B4}" type="parTrans" cxnId="{00F97B94-E82F-4D67-9BA9-4172044530D8}">
      <dgm:prSet/>
      <dgm:spPr/>
      <dgm:t>
        <a:bodyPr/>
        <a:lstStyle/>
        <a:p>
          <a:endParaRPr lang="da-DK"/>
        </a:p>
      </dgm:t>
    </dgm:pt>
    <dgm:pt modelId="{18D03F31-99B4-4F04-A0E2-184FE5F50794}" type="sibTrans" cxnId="{00F97B94-E82F-4D67-9BA9-4172044530D8}">
      <dgm:prSet/>
      <dgm:spPr/>
      <dgm:t>
        <a:bodyPr/>
        <a:lstStyle/>
        <a:p>
          <a:endParaRPr lang="da-DK"/>
        </a:p>
      </dgm:t>
    </dgm:pt>
    <dgm:pt modelId="{172CD817-BCE3-4070-9188-CFE6FA8185F2}" type="pres">
      <dgm:prSet presAssocID="{BF1F0CC6-685C-44B2-8D51-92758369E572}" presName="diagram" presStyleCnt="0">
        <dgm:presLayoutVars>
          <dgm:dir/>
          <dgm:resizeHandles val="exact"/>
        </dgm:presLayoutVars>
      </dgm:prSet>
      <dgm:spPr/>
    </dgm:pt>
    <dgm:pt modelId="{689E566A-C9AC-4FDF-AC21-EC413D6E1D8E}" type="pres">
      <dgm:prSet presAssocID="{F54CA783-D77B-4B83-BC3C-7AF1FB330897}" presName="node" presStyleLbl="node1" presStyleIdx="0" presStyleCnt="3">
        <dgm:presLayoutVars>
          <dgm:bulletEnabled val="1"/>
        </dgm:presLayoutVars>
      </dgm:prSet>
      <dgm:spPr/>
    </dgm:pt>
    <dgm:pt modelId="{9B99FA8D-075D-44E7-93CE-D31434E02433}" type="pres">
      <dgm:prSet presAssocID="{25B3A89B-BD91-47F2-A0A0-F9626A31AC1E}" presName="sibTrans" presStyleCnt="0"/>
      <dgm:spPr/>
    </dgm:pt>
    <dgm:pt modelId="{7C99704B-B786-439A-84FC-A642027C7313}" type="pres">
      <dgm:prSet presAssocID="{80480F32-D82B-44DD-9662-534812EBB188}" presName="node" presStyleLbl="node1" presStyleIdx="1" presStyleCnt="3">
        <dgm:presLayoutVars>
          <dgm:bulletEnabled val="1"/>
        </dgm:presLayoutVars>
      </dgm:prSet>
      <dgm:spPr/>
    </dgm:pt>
    <dgm:pt modelId="{E554A745-B641-4DA6-AEFC-D0969AEBE21F}" type="pres">
      <dgm:prSet presAssocID="{946FCC58-7D99-4110-984D-C4A5FEE84429}" presName="sibTrans" presStyleCnt="0"/>
      <dgm:spPr/>
    </dgm:pt>
    <dgm:pt modelId="{6135E91A-9890-47C4-8047-1F03723AA75F}" type="pres">
      <dgm:prSet presAssocID="{6BEB9053-9D23-4E8B-BB96-7D3810E4D28B}" presName="node" presStyleLbl="node1" presStyleIdx="2" presStyleCnt="3">
        <dgm:presLayoutVars>
          <dgm:bulletEnabled val="1"/>
        </dgm:presLayoutVars>
      </dgm:prSet>
      <dgm:spPr/>
    </dgm:pt>
  </dgm:ptLst>
  <dgm:cxnLst>
    <dgm:cxn modelId="{74DDAD1F-B000-4BBF-A6EC-188C1B0CB986}" type="presOf" srcId="{BF1F0CC6-685C-44B2-8D51-92758369E572}" destId="{172CD817-BCE3-4070-9188-CFE6FA8185F2}" srcOrd="0" destOrd="0" presId="urn:microsoft.com/office/officeart/2005/8/layout/default"/>
    <dgm:cxn modelId="{52EA0B5D-1FD1-43C8-9876-B12BB5876AE2}" srcId="{BF1F0CC6-685C-44B2-8D51-92758369E572}" destId="{80480F32-D82B-44DD-9662-534812EBB188}" srcOrd="1" destOrd="0" parTransId="{D27944A6-A80E-43DB-9BC7-A520923012FC}" sibTransId="{946FCC58-7D99-4110-984D-C4A5FEE84429}"/>
    <dgm:cxn modelId="{DC64825E-8962-451C-9EF2-F89A4A4C7F6B}" type="presOf" srcId="{6BEB9053-9D23-4E8B-BB96-7D3810E4D28B}" destId="{6135E91A-9890-47C4-8047-1F03723AA75F}" srcOrd="0" destOrd="0" presId="urn:microsoft.com/office/officeart/2005/8/layout/default"/>
    <dgm:cxn modelId="{C6B87D6A-08A4-4865-B529-E2FCB8F10B73}" type="presOf" srcId="{80480F32-D82B-44DD-9662-534812EBB188}" destId="{7C99704B-B786-439A-84FC-A642027C7313}" srcOrd="0" destOrd="0" presId="urn:microsoft.com/office/officeart/2005/8/layout/default"/>
    <dgm:cxn modelId="{00F97B94-E82F-4D67-9BA9-4172044530D8}" srcId="{BF1F0CC6-685C-44B2-8D51-92758369E572}" destId="{6BEB9053-9D23-4E8B-BB96-7D3810E4D28B}" srcOrd="2" destOrd="0" parTransId="{D2134DE9-EF4A-4088-A035-98035B01B3B4}" sibTransId="{18D03F31-99B4-4F04-A0E2-184FE5F50794}"/>
    <dgm:cxn modelId="{A2CC89BF-E540-4793-A748-74C9929EB97E}" type="presOf" srcId="{F54CA783-D77B-4B83-BC3C-7AF1FB330897}" destId="{689E566A-C9AC-4FDF-AC21-EC413D6E1D8E}" srcOrd="0" destOrd="0" presId="urn:microsoft.com/office/officeart/2005/8/layout/default"/>
    <dgm:cxn modelId="{84964ADE-F74A-4CA5-8767-EF804848E623}" srcId="{BF1F0CC6-685C-44B2-8D51-92758369E572}" destId="{F54CA783-D77B-4B83-BC3C-7AF1FB330897}" srcOrd="0" destOrd="0" parTransId="{3A2BBAEE-FD93-40EF-A54D-84A68636464C}" sibTransId="{25B3A89B-BD91-47F2-A0A0-F9626A31AC1E}"/>
    <dgm:cxn modelId="{FDB4B7C3-E56B-4A85-AEA9-3656C1F5CB13}" type="presParOf" srcId="{172CD817-BCE3-4070-9188-CFE6FA8185F2}" destId="{689E566A-C9AC-4FDF-AC21-EC413D6E1D8E}" srcOrd="0" destOrd="0" presId="urn:microsoft.com/office/officeart/2005/8/layout/default"/>
    <dgm:cxn modelId="{355A4DA3-78F5-4381-8644-4D305030061A}" type="presParOf" srcId="{172CD817-BCE3-4070-9188-CFE6FA8185F2}" destId="{9B99FA8D-075D-44E7-93CE-D31434E02433}" srcOrd="1" destOrd="0" presId="urn:microsoft.com/office/officeart/2005/8/layout/default"/>
    <dgm:cxn modelId="{63026ACC-BE4D-4103-90C5-F0294A1E7038}" type="presParOf" srcId="{172CD817-BCE3-4070-9188-CFE6FA8185F2}" destId="{7C99704B-B786-439A-84FC-A642027C7313}" srcOrd="2" destOrd="0" presId="urn:microsoft.com/office/officeart/2005/8/layout/default"/>
    <dgm:cxn modelId="{34FE4008-8E83-4E42-B610-541C1B65E5F5}" type="presParOf" srcId="{172CD817-BCE3-4070-9188-CFE6FA8185F2}" destId="{E554A745-B641-4DA6-AEFC-D0969AEBE21F}" srcOrd="3" destOrd="0" presId="urn:microsoft.com/office/officeart/2005/8/layout/default"/>
    <dgm:cxn modelId="{21612A89-D8D2-4D27-A98A-729FDEB16157}" type="presParOf" srcId="{172CD817-BCE3-4070-9188-CFE6FA8185F2}" destId="{6135E91A-9890-47C4-8047-1F03723AA75F}"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0F346B9-1376-44BD-83B7-39DCC7487EEC}" type="doc">
      <dgm:prSet loTypeId="urn:microsoft.com/office/officeart/2005/8/layout/hList2" loCatId="list" qsTypeId="urn:microsoft.com/office/officeart/2005/8/quickstyle/simple5" qsCatId="simple" csTypeId="urn:microsoft.com/office/officeart/2005/8/colors/accent2_1" csCatId="accent2" phldr="1"/>
      <dgm:spPr/>
      <dgm:t>
        <a:bodyPr/>
        <a:lstStyle/>
        <a:p>
          <a:endParaRPr lang="da-DK"/>
        </a:p>
      </dgm:t>
    </dgm:pt>
    <dgm:pt modelId="{FD7B186B-1C17-4D57-97F3-0FFCA1695E1A}">
      <dgm:prSet phldrT="[Tekst]"/>
      <dgm:spPr/>
      <dgm:t>
        <a:bodyPr/>
        <a:lstStyle/>
        <a:p>
          <a:r>
            <a:rPr lang="de-DE" b="1" dirty="0">
              <a:solidFill>
                <a:srgbClr val="9AC848"/>
              </a:solidFill>
            </a:rPr>
            <a:t>Die Kerngruppe</a:t>
          </a:r>
        </a:p>
      </dgm:t>
    </dgm:pt>
    <dgm:pt modelId="{CD41037E-BACF-485F-B3B6-B2E9BF5C3B3B}" type="parTrans" cxnId="{A8920278-380C-4ED3-A8C6-E4D9B0E8190E}">
      <dgm:prSet/>
      <dgm:spPr/>
      <dgm:t>
        <a:bodyPr/>
        <a:lstStyle/>
        <a:p>
          <a:endParaRPr lang="da-DK"/>
        </a:p>
      </dgm:t>
    </dgm:pt>
    <dgm:pt modelId="{9D18FDD8-E24A-43D8-ACC0-9CD3CF1C9A8C}" type="sibTrans" cxnId="{A8920278-380C-4ED3-A8C6-E4D9B0E8190E}">
      <dgm:prSet/>
      <dgm:spPr/>
      <dgm:t>
        <a:bodyPr/>
        <a:lstStyle/>
        <a:p>
          <a:endParaRPr lang="da-DK"/>
        </a:p>
      </dgm:t>
    </dgm:pt>
    <dgm:pt modelId="{13FF0BF4-0997-4846-AD68-78B987AD20CE}">
      <dgm:prSet phldrT="[Tekst]" custT="1"/>
      <dgm:spPr/>
      <dgm:t>
        <a:bodyPr/>
        <a:lstStyle/>
        <a:p>
          <a:r>
            <a:rPr lang="de-DE" sz="800" noProof="0" dirty="0"/>
            <a:t>Entwurf schreiben und nach Anhörungen überarbeiten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3F2738C-F130-4FD9-9D7E-2D0EB59BD396}" type="parTrans" cxnId="{A86A9CCF-4FE4-4E1E-8492-2B2E9AB2CA2C}">
      <dgm:prSet/>
      <dgm:spPr/>
      <dgm:t>
        <a:bodyPr/>
        <a:lstStyle/>
        <a:p>
          <a:endParaRPr lang="da-DK"/>
        </a:p>
      </dgm:t>
    </dgm:pt>
    <dgm:pt modelId="{E6749371-BAF6-4098-90D8-20BC7C4BB33F}" type="sibTrans" cxnId="{A86A9CCF-4FE4-4E1E-8492-2B2E9AB2CA2C}">
      <dgm:prSet/>
      <dgm:spPr/>
      <dgm:t>
        <a:bodyPr/>
        <a:lstStyle/>
        <a:p>
          <a:endParaRPr lang="da-DK"/>
        </a:p>
      </dgm:t>
    </dgm:pt>
    <dgm:pt modelId="{060150F6-D3F1-4F04-BF43-7F03EFAFBB6B}">
      <dgm:prSet phldrT="[Tekst]" custT="1"/>
      <dgm:spPr/>
      <dgm:t>
        <a:bodyPr/>
        <a:lstStyle/>
        <a:p>
          <a:r>
            <a:rPr lang="de-DE" sz="1300" b="1" kern="1200" dirty="0">
              <a:solidFill>
                <a:srgbClr val="9AC848"/>
              </a:solidFill>
              <a:latin typeface="Trebuchet MS" panose="020B0603020202020204"/>
              <a:ea typeface="+mn-ea"/>
              <a:cs typeface="+mn-cs"/>
            </a:rPr>
            <a:t>Politiker</a:t>
          </a:r>
        </a:p>
      </dgm:t>
    </dgm:pt>
    <dgm:pt modelId="{1D62FEFF-70E4-4436-ADB0-F69F75FCAE64}" type="parTrans" cxnId="{4EEFBAFB-D265-47B0-9728-6C65DA4AF096}">
      <dgm:prSet/>
      <dgm:spPr/>
      <dgm:t>
        <a:bodyPr/>
        <a:lstStyle/>
        <a:p>
          <a:endParaRPr lang="da-DK"/>
        </a:p>
      </dgm:t>
    </dgm:pt>
    <dgm:pt modelId="{CE09C2C2-B501-4E21-AB7E-1EC01596F1EA}" type="sibTrans" cxnId="{4EEFBAFB-D265-47B0-9728-6C65DA4AF096}">
      <dgm:prSet/>
      <dgm:spPr/>
      <dgm:t>
        <a:bodyPr/>
        <a:lstStyle/>
        <a:p>
          <a:endParaRPr lang="da-DK"/>
        </a:p>
      </dgm:t>
    </dgm:pt>
    <dgm:pt modelId="{08548EE7-9591-48E0-B9ED-9173CAE8E17B}">
      <dgm:prSet custT="1"/>
      <dgm:spPr/>
      <dgm:t>
        <a:bodyPr/>
        <a:lstStyle/>
        <a:p>
          <a:r>
            <a:rPr lang="de-DE" sz="1300" b="1" kern="1200" dirty="0">
              <a:solidFill>
                <a:srgbClr val="9AC848"/>
              </a:solidFill>
              <a:latin typeface="Trebuchet MS" panose="020B0603020202020204"/>
              <a:ea typeface="+mn-ea"/>
              <a:cs typeface="+mn-cs"/>
            </a:rPr>
            <a:t>Durchführende Akteure</a:t>
          </a:r>
        </a:p>
      </dgm:t>
    </dgm:pt>
    <dgm:pt modelId="{290262AE-408E-49A0-B98A-83D527BA3797}" type="sibTrans" cxnId="{401C070D-35C8-4C9D-9D11-5CFE5CBFB4E0}">
      <dgm:prSet/>
      <dgm:spPr/>
      <dgm:t>
        <a:bodyPr/>
        <a:lstStyle/>
        <a:p>
          <a:endParaRPr lang="da-DK"/>
        </a:p>
      </dgm:t>
    </dgm:pt>
    <dgm:pt modelId="{419603CB-4662-4668-8B12-F9393EEC47DA}" type="parTrans" cxnId="{401C070D-35C8-4C9D-9D11-5CFE5CBFB4E0}">
      <dgm:prSet/>
      <dgm:spPr/>
      <dgm:t>
        <a:bodyPr/>
        <a:lstStyle/>
        <a:p>
          <a:endParaRPr lang="da-DK"/>
        </a:p>
      </dgm:t>
    </dgm:pt>
    <dgm:pt modelId="{C21797E8-4902-4FA5-AFB8-4D4730ED6B62}">
      <dgm:prSet custT="1"/>
      <dgm:spPr/>
      <dgm:t>
        <a:bodyPr/>
        <a:lstStyle/>
        <a:p>
          <a:r>
            <a:rPr lang="de-DE" sz="800" noProof="0" dirty="0"/>
            <a:t>Beteiligung an Aktionsplänen und Überwachungs-</a:t>
          </a:r>
          <a:r>
            <a:rPr lang="de-DE" sz="800" noProof="0" dirty="0" err="1"/>
            <a:t>maßnahmen</a:t>
          </a:r>
          <a:r>
            <a:rPr lang="de-DE" sz="800" noProof="0" dirty="0"/>
            <a: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30A838B-1BCB-4E4F-99DF-D5C24E45D662}" type="sibTrans" cxnId="{D3D204E2-3761-4D9A-ADD6-64A6C27B2867}">
      <dgm:prSet/>
      <dgm:spPr/>
      <dgm:t>
        <a:bodyPr/>
        <a:lstStyle/>
        <a:p>
          <a:endParaRPr lang="da-DK"/>
        </a:p>
      </dgm:t>
    </dgm:pt>
    <dgm:pt modelId="{DE75DB73-AAED-47D5-945F-265DDAC416EA}" type="parTrans" cxnId="{D3D204E2-3761-4D9A-ADD6-64A6C27B2867}">
      <dgm:prSet/>
      <dgm:spPr/>
      <dgm:t>
        <a:bodyPr/>
        <a:lstStyle/>
        <a:p>
          <a:endParaRPr lang="da-DK"/>
        </a:p>
      </dgm:t>
    </dgm:pt>
    <dgm:pt modelId="{94A6A910-0417-4F23-8A90-6AF254C56A7A}">
      <dgm:prSet custT="1"/>
      <dgm:spPr/>
      <dgm:t>
        <a:bodyPr/>
        <a:lstStyle/>
        <a:p>
          <a:r>
            <a:rPr lang="de-DE" sz="1300" b="1" kern="1200" dirty="0">
              <a:solidFill>
                <a:srgbClr val="9AC848"/>
              </a:solidFill>
              <a:latin typeface="Trebuchet MS" panose="020B0603020202020204"/>
              <a:ea typeface="+mn-ea"/>
              <a:cs typeface="+mn-cs"/>
            </a:rPr>
            <a:t>Bürger</a:t>
          </a:r>
        </a:p>
      </dgm:t>
    </dgm:pt>
    <dgm:pt modelId="{1C798BAB-902B-4689-9CDE-D64068FB6778}" type="sibTrans" cxnId="{F5818BCA-9B9C-4C32-A49C-230A3EEC5B7E}">
      <dgm:prSet/>
      <dgm:spPr/>
      <dgm:t>
        <a:bodyPr/>
        <a:lstStyle/>
        <a:p>
          <a:endParaRPr lang="da-DK"/>
        </a:p>
      </dgm:t>
    </dgm:pt>
    <dgm:pt modelId="{A6280D8E-3F12-4EB6-8853-C2B8B6C34E5A}" type="parTrans" cxnId="{F5818BCA-9B9C-4C32-A49C-230A3EEC5B7E}">
      <dgm:prSet/>
      <dgm:spPr/>
      <dgm:t>
        <a:bodyPr/>
        <a:lstStyle/>
        <a:p>
          <a:endParaRPr lang="da-DK"/>
        </a:p>
      </dgm:t>
    </dgm:pt>
    <dgm:pt modelId="{412559AC-DF88-476F-9014-9FCF05C920A5}">
      <dgm:prSet phldrT="[Tekst]" custT="1"/>
      <dgm:spPr/>
      <dgm:t>
        <a:bodyPr/>
        <a:lstStyle/>
        <a:p>
          <a:r>
            <a:rPr lang="de-DE" sz="800" kern="1200" noProof="0" dirty="0">
              <a:solidFill>
                <a:prstClr val="black">
                  <a:hueOff val="0"/>
                  <a:satOff val="0"/>
                  <a:lumOff val="0"/>
                  <a:alphaOff val="0"/>
                </a:prstClr>
              </a:solidFill>
              <a:latin typeface="Trebuchet MS" panose="020B0603020202020204"/>
              <a:ea typeface="+mn-ea"/>
              <a:cs typeface="+mn-cs"/>
            </a:rPr>
            <a:t>Formal: Endgültige Genehmigung</a:t>
          </a:r>
        </a:p>
      </dgm:t>
    </dgm:pt>
    <dgm:pt modelId="{C38FA4D5-62C7-4BB1-8B75-23DE2B72D3BE}" type="parTrans" cxnId="{7358371E-F7A6-4B5E-9F45-EC059AA3654E}">
      <dgm:prSet/>
      <dgm:spPr/>
      <dgm:t>
        <a:bodyPr/>
        <a:lstStyle/>
        <a:p>
          <a:endParaRPr lang="da-DK"/>
        </a:p>
      </dgm:t>
    </dgm:pt>
    <dgm:pt modelId="{99394007-93FF-4ED5-8988-C49849F74DF1}" type="sibTrans" cxnId="{7358371E-F7A6-4B5E-9F45-EC059AA3654E}">
      <dgm:prSet/>
      <dgm:spPr/>
      <dgm:t>
        <a:bodyPr/>
        <a:lstStyle/>
        <a:p>
          <a:endParaRPr lang="da-DK"/>
        </a:p>
      </dgm:t>
    </dgm:pt>
    <dgm:pt modelId="{14981324-F962-476B-8BA2-FA2B04517F5F}">
      <dgm:prSet custT="1"/>
      <dgm:spPr/>
      <dgm:t>
        <a:bodyPr/>
        <a:lstStyle/>
        <a:p>
          <a:r>
            <a:rPr lang="de-DE" sz="800" dirty="0"/>
            <a:t>Vorbereitung auf die Fortführung mit Aktionsplan und Überwachung</a:t>
          </a:r>
        </a:p>
      </dgm:t>
    </dgm:pt>
    <dgm:pt modelId="{2F564266-2FE3-4993-807D-6CCFFA0128DE}" type="parTrans" cxnId="{B3C56BAC-6163-49B9-9BA8-DD51A363BB40}">
      <dgm:prSet/>
      <dgm:spPr/>
      <dgm:t>
        <a:bodyPr/>
        <a:lstStyle/>
        <a:p>
          <a:endParaRPr lang="da-DK"/>
        </a:p>
      </dgm:t>
    </dgm:pt>
    <dgm:pt modelId="{F449B6DA-B541-4127-BF38-51461399AECC}" type="sibTrans" cxnId="{B3C56BAC-6163-49B9-9BA8-DD51A363BB40}">
      <dgm:prSet/>
      <dgm:spPr/>
      <dgm:t>
        <a:bodyPr/>
        <a:lstStyle/>
        <a:p>
          <a:endParaRPr lang="da-DK"/>
        </a:p>
      </dgm:t>
    </dgm:pt>
    <dgm:pt modelId="{0AE9D2D6-2E6F-40D8-82D3-AF13EE7AAA06}">
      <dgm:prSet custT="1"/>
      <dgm:spPr/>
      <dgm:t>
        <a:bodyPr/>
        <a:lstStyle/>
        <a:p>
          <a:r>
            <a:rPr lang="de-DE" sz="800" noProof="0" dirty="0"/>
            <a:t>Aktivitäten </a:t>
          </a:r>
          <a:r>
            <a:rPr lang="de-DE" sz="800" dirty="0"/>
            <a:t>verbinden und </a:t>
          </a:r>
          <a:r>
            <a:rPr lang="de-DE" sz="800" noProof="0" dirty="0"/>
            <a:t>verdichten</a:t>
          </a:r>
          <a:endParaRPr lang="de-DE" sz="800" dirty="0"/>
        </a:p>
      </dgm:t>
    </dgm:pt>
    <dgm:pt modelId="{ED3B5EB3-61A0-4131-B855-55B09BBBCA57}" type="parTrans" cxnId="{7E1239BD-697F-46D5-9118-8E7609A1958D}">
      <dgm:prSet/>
      <dgm:spPr/>
      <dgm:t>
        <a:bodyPr/>
        <a:lstStyle/>
        <a:p>
          <a:endParaRPr lang="da-DK"/>
        </a:p>
      </dgm:t>
    </dgm:pt>
    <dgm:pt modelId="{FD281375-4D2F-4CB0-8255-C738D5B5E7D6}" type="sibTrans" cxnId="{7E1239BD-697F-46D5-9118-8E7609A1958D}">
      <dgm:prSet/>
      <dgm:spPr/>
      <dgm:t>
        <a:bodyPr/>
        <a:lstStyle/>
        <a:p>
          <a:endParaRPr lang="da-DK"/>
        </a:p>
      </dgm:t>
    </dgm:pt>
    <dgm:pt modelId="{7AF9A5CE-780A-41F5-A590-DAA380C16BD0}">
      <dgm:prSet custT="1"/>
      <dgm:spPr/>
      <dgm:t>
        <a:bodyPr/>
        <a:lstStyle/>
        <a:p>
          <a:r>
            <a:rPr lang="de-DE" sz="800" noProof="0" dirty="0"/>
            <a:t>Beteiligung in der Öffentlichkeits-phase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E393C60-8754-43C9-98C1-CD5DC717982C}" type="sibTrans" cxnId="{257AB00F-BF7E-4931-8FB4-A535CCD5950B}">
      <dgm:prSet/>
      <dgm:spPr/>
      <dgm:t>
        <a:bodyPr/>
        <a:lstStyle/>
        <a:p>
          <a:endParaRPr lang="da-DK"/>
        </a:p>
      </dgm:t>
    </dgm:pt>
    <dgm:pt modelId="{4F647FF3-F6B0-46EC-B516-29F1E739AB33}" type="parTrans" cxnId="{257AB00F-BF7E-4931-8FB4-A535CCD5950B}">
      <dgm:prSet/>
      <dgm:spPr/>
      <dgm:t>
        <a:bodyPr/>
        <a:lstStyle/>
        <a:p>
          <a:endParaRPr lang="da-DK"/>
        </a:p>
      </dgm:t>
    </dgm:pt>
    <dgm:pt modelId="{4076E991-2E1B-43C2-8BB8-CD9DE2486AE0}" type="pres">
      <dgm:prSet presAssocID="{A0F346B9-1376-44BD-83B7-39DCC7487EEC}" presName="linearFlow" presStyleCnt="0">
        <dgm:presLayoutVars>
          <dgm:dir/>
          <dgm:animLvl val="lvl"/>
          <dgm:resizeHandles/>
        </dgm:presLayoutVars>
      </dgm:prSet>
      <dgm:spPr/>
    </dgm:pt>
    <dgm:pt modelId="{DBE5ED93-9F25-40AC-B68B-040B385F9F1B}" type="pres">
      <dgm:prSet presAssocID="{FD7B186B-1C17-4D57-97F3-0FFCA1695E1A}" presName="compositeNode" presStyleCnt="0">
        <dgm:presLayoutVars>
          <dgm:bulletEnabled val="1"/>
        </dgm:presLayoutVars>
      </dgm:prSet>
      <dgm:spPr/>
    </dgm:pt>
    <dgm:pt modelId="{CB0FE117-966F-4942-8CDF-37946659A36D}" type="pres">
      <dgm:prSet presAssocID="{FD7B186B-1C17-4D57-97F3-0FFCA1695E1A}" presName="image" presStyleLbl="fgImgPlace1" presStyleIdx="0"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2E4AB6F-19BF-4FC2-BD88-CA5A08273883}" type="pres">
      <dgm:prSet presAssocID="{FD7B186B-1C17-4D57-97F3-0FFCA1695E1A}" presName="childNode" presStyleLbl="node1" presStyleIdx="0" presStyleCnt="4">
        <dgm:presLayoutVars>
          <dgm:bulletEnabled val="1"/>
        </dgm:presLayoutVars>
      </dgm:prSet>
      <dgm:spPr/>
    </dgm:pt>
    <dgm:pt modelId="{0550C24A-BA23-4800-B7F6-1CA6F539DF17}" type="pres">
      <dgm:prSet presAssocID="{FD7B186B-1C17-4D57-97F3-0FFCA1695E1A}" presName="parentNode" presStyleLbl="revTx" presStyleIdx="0" presStyleCnt="4">
        <dgm:presLayoutVars>
          <dgm:chMax val="0"/>
          <dgm:bulletEnabled val="1"/>
        </dgm:presLayoutVars>
      </dgm:prSet>
      <dgm:spPr/>
    </dgm:pt>
    <dgm:pt modelId="{6D2252AD-649C-4A23-8237-D2646D31FCBC}" type="pres">
      <dgm:prSet presAssocID="{9D18FDD8-E24A-43D8-ACC0-9CD3CF1C9A8C}" presName="sibTrans" presStyleCnt="0"/>
      <dgm:spPr/>
    </dgm:pt>
    <dgm:pt modelId="{C4F79D6F-9850-462A-B46D-9ABA847058D0}" type="pres">
      <dgm:prSet presAssocID="{060150F6-D3F1-4F04-BF43-7F03EFAFBB6B}" presName="compositeNode" presStyleCnt="0">
        <dgm:presLayoutVars>
          <dgm:bulletEnabled val="1"/>
        </dgm:presLayoutVars>
      </dgm:prSet>
      <dgm:spPr/>
    </dgm:pt>
    <dgm:pt modelId="{94B3A721-81C9-4836-806A-566C3EAD493C}" type="pres">
      <dgm:prSet presAssocID="{060150F6-D3F1-4F04-BF43-7F03EFAFBB6B}" presName="image" presStyleLbl="fgImgPlace1" presStyleIdx="1"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97CD21BB-B11A-4C02-9736-8A52857D3977}" type="pres">
      <dgm:prSet presAssocID="{060150F6-D3F1-4F04-BF43-7F03EFAFBB6B}" presName="childNode" presStyleLbl="node1" presStyleIdx="1" presStyleCnt="4">
        <dgm:presLayoutVars>
          <dgm:bulletEnabled val="1"/>
        </dgm:presLayoutVars>
      </dgm:prSet>
      <dgm:spPr/>
    </dgm:pt>
    <dgm:pt modelId="{7F1452C4-CEE6-43D6-B97A-70AF4F08329E}" type="pres">
      <dgm:prSet presAssocID="{060150F6-D3F1-4F04-BF43-7F03EFAFBB6B}" presName="parentNode" presStyleLbl="revTx" presStyleIdx="1" presStyleCnt="4">
        <dgm:presLayoutVars>
          <dgm:chMax val="0"/>
          <dgm:bulletEnabled val="1"/>
        </dgm:presLayoutVars>
      </dgm:prSet>
      <dgm:spPr/>
    </dgm:pt>
    <dgm:pt modelId="{9DD8D3B8-7C81-4DE4-9108-915C6F509402}" type="pres">
      <dgm:prSet presAssocID="{CE09C2C2-B501-4E21-AB7E-1EC01596F1EA}" presName="sibTrans" presStyleCnt="0"/>
      <dgm:spPr/>
    </dgm:pt>
    <dgm:pt modelId="{AAD9E8D8-5682-4284-B3A6-B4F20EF355FC}" type="pres">
      <dgm:prSet presAssocID="{08548EE7-9591-48E0-B9ED-9173CAE8E17B}" presName="compositeNode" presStyleCnt="0">
        <dgm:presLayoutVars>
          <dgm:bulletEnabled val="1"/>
        </dgm:presLayoutVars>
      </dgm:prSet>
      <dgm:spPr/>
    </dgm:pt>
    <dgm:pt modelId="{D3243EBF-07A4-48FF-A7DB-D03E7BB0FEE1}" type="pres">
      <dgm:prSet presAssocID="{08548EE7-9591-48E0-B9ED-9173CAE8E17B}" presName="image" presStyleLbl="fgImgPlace1" presStyleIdx="2"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9D8F8CE-45D6-42CC-BAA0-5BC970401D4B}" type="pres">
      <dgm:prSet presAssocID="{08548EE7-9591-48E0-B9ED-9173CAE8E17B}" presName="childNode" presStyleLbl="node1" presStyleIdx="2" presStyleCnt="4">
        <dgm:presLayoutVars>
          <dgm:bulletEnabled val="1"/>
        </dgm:presLayoutVars>
      </dgm:prSet>
      <dgm:spPr/>
    </dgm:pt>
    <dgm:pt modelId="{86EC800A-ACA3-4221-926E-5D3C702506B4}" type="pres">
      <dgm:prSet presAssocID="{08548EE7-9591-48E0-B9ED-9173CAE8E17B}" presName="parentNode" presStyleLbl="revTx" presStyleIdx="2" presStyleCnt="4" custScaleX="229252" custScaleY="97998">
        <dgm:presLayoutVars>
          <dgm:chMax val="0"/>
          <dgm:bulletEnabled val="1"/>
        </dgm:presLayoutVars>
      </dgm:prSet>
      <dgm:spPr/>
    </dgm:pt>
    <dgm:pt modelId="{4DD94009-ADF2-4D0F-B017-B62BA8810540}" type="pres">
      <dgm:prSet presAssocID="{290262AE-408E-49A0-B98A-83D527BA3797}" presName="sibTrans" presStyleCnt="0"/>
      <dgm:spPr/>
    </dgm:pt>
    <dgm:pt modelId="{BEB494A4-F418-460E-83B5-27D713202269}" type="pres">
      <dgm:prSet presAssocID="{94A6A910-0417-4F23-8A90-6AF254C56A7A}" presName="compositeNode" presStyleCnt="0">
        <dgm:presLayoutVars>
          <dgm:bulletEnabled val="1"/>
        </dgm:presLayoutVars>
      </dgm:prSet>
      <dgm:spPr/>
    </dgm:pt>
    <dgm:pt modelId="{336D3937-1F6D-4191-AB83-44F8A47A5278}" type="pres">
      <dgm:prSet presAssocID="{94A6A910-0417-4F23-8A90-6AF254C56A7A}"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5A9D5EC-21AF-414A-B330-B0218AF309A2}" type="pres">
      <dgm:prSet presAssocID="{94A6A910-0417-4F23-8A90-6AF254C56A7A}" presName="childNode" presStyleLbl="node1" presStyleIdx="3" presStyleCnt="4">
        <dgm:presLayoutVars>
          <dgm:bulletEnabled val="1"/>
        </dgm:presLayoutVars>
      </dgm:prSet>
      <dgm:spPr/>
    </dgm:pt>
    <dgm:pt modelId="{DA04B5B0-F0D5-43B7-AC84-F49BC4D1975D}" type="pres">
      <dgm:prSet presAssocID="{94A6A910-0417-4F23-8A90-6AF254C56A7A}" presName="parentNode" presStyleLbl="revTx" presStyleIdx="3" presStyleCnt="4">
        <dgm:presLayoutVars>
          <dgm:chMax val="0"/>
          <dgm:bulletEnabled val="1"/>
        </dgm:presLayoutVars>
      </dgm:prSet>
      <dgm:spPr/>
    </dgm:pt>
  </dgm:ptLst>
  <dgm:cxnLst>
    <dgm:cxn modelId="{401C070D-35C8-4C9D-9D11-5CFE5CBFB4E0}" srcId="{A0F346B9-1376-44BD-83B7-39DCC7487EEC}" destId="{08548EE7-9591-48E0-B9ED-9173CAE8E17B}" srcOrd="2" destOrd="0" parTransId="{419603CB-4662-4668-8B12-F9393EEC47DA}" sibTransId="{290262AE-408E-49A0-B98A-83D527BA3797}"/>
    <dgm:cxn modelId="{B00BA30E-1D8E-46F4-9BEE-43AFB71B7F8B}" type="presOf" srcId="{412559AC-DF88-476F-9014-9FCF05C920A5}" destId="{97CD21BB-B11A-4C02-9736-8A52857D3977}" srcOrd="0" destOrd="0" presId="urn:microsoft.com/office/officeart/2005/8/layout/hList2"/>
    <dgm:cxn modelId="{257AB00F-BF7E-4931-8FB4-A535CCD5950B}" srcId="{94A6A910-0417-4F23-8A90-6AF254C56A7A}" destId="{7AF9A5CE-780A-41F5-A590-DAA380C16BD0}" srcOrd="0" destOrd="0" parTransId="{4F647FF3-F6B0-46EC-B516-29F1E739AB33}" sibTransId="{FE393C60-8754-43C9-98C1-CD5DC717982C}"/>
    <dgm:cxn modelId="{8F34B214-2B36-4B85-B062-8F483868E950}" type="presOf" srcId="{FD7B186B-1C17-4D57-97F3-0FFCA1695E1A}" destId="{0550C24A-BA23-4800-B7F6-1CA6F539DF17}" srcOrd="0" destOrd="0" presId="urn:microsoft.com/office/officeart/2005/8/layout/hList2"/>
    <dgm:cxn modelId="{7358371E-F7A6-4B5E-9F45-EC059AA3654E}" srcId="{060150F6-D3F1-4F04-BF43-7F03EFAFBB6B}" destId="{412559AC-DF88-476F-9014-9FCF05C920A5}" srcOrd="0" destOrd="0" parTransId="{C38FA4D5-62C7-4BB1-8B75-23DE2B72D3BE}" sibTransId="{99394007-93FF-4ED5-8988-C49849F74DF1}"/>
    <dgm:cxn modelId="{2217BA38-E122-4A6E-9BE4-C89BD9E681CB}" type="presOf" srcId="{13FF0BF4-0997-4846-AD68-78B987AD20CE}" destId="{22E4AB6F-19BF-4FC2-BD88-CA5A08273883}" srcOrd="0" destOrd="0" presId="urn:microsoft.com/office/officeart/2005/8/layout/hList2"/>
    <dgm:cxn modelId="{D3A5485F-24EB-495C-8BF6-5E052E7C6D1A}" type="presOf" srcId="{C21797E8-4902-4FA5-AFB8-4D4730ED6B62}" destId="{39D8F8CE-45D6-42CC-BAA0-5BC970401D4B}" srcOrd="0" destOrd="0" presId="urn:microsoft.com/office/officeart/2005/8/layout/hList2"/>
    <dgm:cxn modelId="{A8920278-380C-4ED3-A8C6-E4D9B0E8190E}" srcId="{A0F346B9-1376-44BD-83B7-39DCC7487EEC}" destId="{FD7B186B-1C17-4D57-97F3-0FFCA1695E1A}" srcOrd="0" destOrd="0" parTransId="{CD41037E-BACF-485F-B3B6-B2E9BF5C3B3B}" sibTransId="{9D18FDD8-E24A-43D8-ACC0-9CD3CF1C9A8C}"/>
    <dgm:cxn modelId="{1285795A-381B-44AF-9EA9-47CE1140FBC1}" type="presOf" srcId="{060150F6-D3F1-4F04-BF43-7F03EFAFBB6B}" destId="{7F1452C4-CEE6-43D6-B97A-70AF4F08329E}" srcOrd="0" destOrd="0" presId="urn:microsoft.com/office/officeart/2005/8/layout/hList2"/>
    <dgm:cxn modelId="{E6F6FE8A-BD83-40DA-8239-1904922AD44B}" type="presOf" srcId="{7AF9A5CE-780A-41F5-A590-DAA380C16BD0}" destId="{35A9D5EC-21AF-414A-B330-B0218AF309A2}" srcOrd="0" destOrd="0" presId="urn:microsoft.com/office/officeart/2005/8/layout/hList2"/>
    <dgm:cxn modelId="{287D8D9D-6592-4A73-9205-F1427A4344CF}" type="presOf" srcId="{08548EE7-9591-48E0-B9ED-9173CAE8E17B}" destId="{86EC800A-ACA3-4221-926E-5D3C702506B4}" srcOrd="0" destOrd="0" presId="urn:microsoft.com/office/officeart/2005/8/layout/hList2"/>
    <dgm:cxn modelId="{B3C56BAC-6163-49B9-9BA8-DD51A363BB40}" srcId="{FD7B186B-1C17-4D57-97F3-0FFCA1695E1A}" destId="{14981324-F962-476B-8BA2-FA2B04517F5F}" srcOrd="1" destOrd="0" parTransId="{2F564266-2FE3-4993-807D-6CCFFA0128DE}" sibTransId="{F449B6DA-B541-4127-BF38-51461399AECC}"/>
    <dgm:cxn modelId="{F447ABBA-4FC7-4E7C-B31F-BE046AFAF266}" type="presOf" srcId="{94A6A910-0417-4F23-8A90-6AF254C56A7A}" destId="{DA04B5B0-F0D5-43B7-AC84-F49BC4D1975D}" srcOrd="0" destOrd="0" presId="urn:microsoft.com/office/officeart/2005/8/layout/hList2"/>
    <dgm:cxn modelId="{7E1239BD-697F-46D5-9118-8E7609A1958D}" srcId="{FD7B186B-1C17-4D57-97F3-0FFCA1695E1A}" destId="{0AE9D2D6-2E6F-40D8-82D3-AF13EE7AAA06}" srcOrd="2" destOrd="0" parTransId="{ED3B5EB3-61A0-4131-B855-55B09BBBCA57}" sibTransId="{FD281375-4D2F-4CB0-8255-C738D5B5E7D6}"/>
    <dgm:cxn modelId="{C42A28BF-C42E-4CE5-AFD0-D2062B469361}" type="presOf" srcId="{14981324-F962-476B-8BA2-FA2B04517F5F}" destId="{22E4AB6F-19BF-4FC2-BD88-CA5A08273883}" srcOrd="0" destOrd="1" presId="urn:microsoft.com/office/officeart/2005/8/layout/hList2"/>
    <dgm:cxn modelId="{F5818BCA-9B9C-4C32-A49C-230A3EEC5B7E}" srcId="{A0F346B9-1376-44BD-83B7-39DCC7487EEC}" destId="{94A6A910-0417-4F23-8A90-6AF254C56A7A}" srcOrd="3" destOrd="0" parTransId="{A6280D8E-3F12-4EB6-8853-C2B8B6C34E5A}" sibTransId="{1C798BAB-902B-4689-9CDE-D64068FB6778}"/>
    <dgm:cxn modelId="{A86A9CCF-4FE4-4E1E-8492-2B2E9AB2CA2C}" srcId="{FD7B186B-1C17-4D57-97F3-0FFCA1695E1A}" destId="{13FF0BF4-0997-4846-AD68-78B987AD20CE}" srcOrd="0" destOrd="0" parTransId="{13F2738C-F130-4FD9-9D7E-2D0EB59BD396}" sibTransId="{E6749371-BAF6-4098-90D8-20BC7C4BB33F}"/>
    <dgm:cxn modelId="{DA2903DF-F618-4D55-ABD4-BDEFD33115C7}" type="presOf" srcId="{A0F346B9-1376-44BD-83B7-39DCC7487EEC}" destId="{4076E991-2E1B-43C2-8BB8-CD9DE2486AE0}" srcOrd="0" destOrd="0" presId="urn:microsoft.com/office/officeart/2005/8/layout/hList2"/>
    <dgm:cxn modelId="{D3D204E2-3761-4D9A-ADD6-64A6C27B2867}" srcId="{08548EE7-9591-48E0-B9ED-9173CAE8E17B}" destId="{C21797E8-4902-4FA5-AFB8-4D4730ED6B62}" srcOrd="0" destOrd="0" parTransId="{DE75DB73-AAED-47D5-945F-265DDAC416EA}" sibTransId="{830A838B-1BCB-4E4F-99DF-D5C24E45D662}"/>
    <dgm:cxn modelId="{47E19AE7-8D77-4EEE-8C69-15136C22AD6E}" type="presOf" srcId="{0AE9D2D6-2E6F-40D8-82D3-AF13EE7AAA06}" destId="{22E4AB6F-19BF-4FC2-BD88-CA5A08273883}" srcOrd="0" destOrd="2" presId="urn:microsoft.com/office/officeart/2005/8/layout/hList2"/>
    <dgm:cxn modelId="{4EEFBAFB-D265-47B0-9728-6C65DA4AF096}" srcId="{A0F346B9-1376-44BD-83B7-39DCC7487EEC}" destId="{060150F6-D3F1-4F04-BF43-7F03EFAFBB6B}" srcOrd="1" destOrd="0" parTransId="{1D62FEFF-70E4-4436-ADB0-F69F75FCAE64}" sibTransId="{CE09C2C2-B501-4E21-AB7E-1EC01596F1EA}"/>
    <dgm:cxn modelId="{B29F28EE-29C5-499F-9212-1B2D04F1D1E8}" type="presParOf" srcId="{4076E991-2E1B-43C2-8BB8-CD9DE2486AE0}" destId="{DBE5ED93-9F25-40AC-B68B-040B385F9F1B}" srcOrd="0" destOrd="0" presId="urn:microsoft.com/office/officeart/2005/8/layout/hList2"/>
    <dgm:cxn modelId="{043B25D8-9DA6-4F91-8946-4E239EA2FDEF}" type="presParOf" srcId="{DBE5ED93-9F25-40AC-B68B-040B385F9F1B}" destId="{CB0FE117-966F-4942-8CDF-37946659A36D}" srcOrd="0" destOrd="0" presId="urn:microsoft.com/office/officeart/2005/8/layout/hList2"/>
    <dgm:cxn modelId="{E051EAF7-34DF-4C22-ABAE-6C5FE2C2FCB7}" type="presParOf" srcId="{DBE5ED93-9F25-40AC-B68B-040B385F9F1B}" destId="{22E4AB6F-19BF-4FC2-BD88-CA5A08273883}" srcOrd="1" destOrd="0" presId="urn:microsoft.com/office/officeart/2005/8/layout/hList2"/>
    <dgm:cxn modelId="{2784937D-2741-4EF5-B32F-A5F89C7C62BB}" type="presParOf" srcId="{DBE5ED93-9F25-40AC-B68B-040B385F9F1B}" destId="{0550C24A-BA23-4800-B7F6-1CA6F539DF17}" srcOrd="2" destOrd="0" presId="urn:microsoft.com/office/officeart/2005/8/layout/hList2"/>
    <dgm:cxn modelId="{9CB04198-DC9C-45F9-863A-20A22FF7BCB8}" type="presParOf" srcId="{4076E991-2E1B-43C2-8BB8-CD9DE2486AE0}" destId="{6D2252AD-649C-4A23-8237-D2646D31FCBC}" srcOrd="1" destOrd="0" presId="urn:microsoft.com/office/officeart/2005/8/layout/hList2"/>
    <dgm:cxn modelId="{F5712580-9836-46DB-8532-9508FB9D430C}" type="presParOf" srcId="{4076E991-2E1B-43C2-8BB8-CD9DE2486AE0}" destId="{C4F79D6F-9850-462A-B46D-9ABA847058D0}" srcOrd="2" destOrd="0" presId="urn:microsoft.com/office/officeart/2005/8/layout/hList2"/>
    <dgm:cxn modelId="{BD3CB1B6-C085-4BB6-BAF4-D1B05A24296B}" type="presParOf" srcId="{C4F79D6F-9850-462A-B46D-9ABA847058D0}" destId="{94B3A721-81C9-4836-806A-566C3EAD493C}" srcOrd="0" destOrd="0" presId="urn:microsoft.com/office/officeart/2005/8/layout/hList2"/>
    <dgm:cxn modelId="{0B023AF0-091E-43AB-A5A0-D46626299E15}" type="presParOf" srcId="{C4F79D6F-9850-462A-B46D-9ABA847058D0}" destId="{97CD21BB-B11A-4C02-9736-8A52857D3977}" srcOrd="1" destOrd="0" presId="urn:microsoft.com/office/officeart/2005/8/layout/hList2"/>
    <dgm:cxn modelId="{FBD29785-4C70-48BF-9BDE-C94962F52A96}" type="presParOf" srcId="{C4F79D6F-9850-462A-B46D-9ABA847058D0}" destId="{7F1452C4-CEE6-43D6-B97A-70AF4F08329E}" srcOrd="2" destOrd="0" presId="urn:microsoft.com/office/officeart/2005/8/layout/hList2"/>
    <dgm:cxn modelId="{E43624C7-E513-4A24-B40A-050D3D7EB551}" type="presParOf" srcId="{4076E991-2E1B-43C2-8BB8-CD9DE2486AE0}" destId="{9DD8D3B8-7C81-4DE4-9108-915C6F509402}" srcOrd="3" destOrd="0" presId="urn:microsoft.com/office/officeart/2005/8/layout/hList2"/>
    <dgm:cxn modelId="{59C6CD7C-94A9-48D8-98E5-083D4A26554E}" type="presParOf" srcId="{4076E991-2E1B-43C2-8BB8-CD9DE2486AE0}" destId="{AAD9E8D8-5682-4284-B3A6-B4F20EF355FC}" srcOrd="4" destOrd="0" presId="urn:microsoft.com/office/officeart/2005/8/layout/hList2"/>
    <dgm:cxn modelId="{B160E9DD-487F-4827-99D1-2247C057D8AA}" type="presParOf" srcId="{AAD9E8D8-5682-4284-B3A6-B4F20EF355FC}" destId="{D3243EBF-07A4-48FF-A7DB-D03E7BB0FEE1}" srcOrd="0" destOrd="0" presId="urn:microsoft.com/office/officeart/2005/8/layout/hList2"/>
    <dgm:cxn modelId="{8622951D-4A77-4ED1-9025-8B7A4A458014}" type="presParOf" srcId="{AAD9E8D8-5682-4284-B3A6-B4F20EF355FC}" destId="{39D8F8CE-45D6-42CC-BAA0-5BC970401D4B}" srcOrd="1" destOrd="0" presId="urn:microsoft.com/office/officeart/2005/8/layout/hList2"/>
    <dgm:cxn modelId="{5004DEEB-60D3-401C-9334-9393F3978EDA}" type="presParOf" srcId="{AAD9E8D8-5682-4284-B3A6-B4F20EF355FC}" destId="{86EC800A-ACA3-4221-926E-5D3C702506B4}" srcOrd="2" destOrd="0" presId="urn:microsoft.com/office/officeart/2005/8/layout/hList2"/>
    <dgm:cxn modelId="{B598349C-C7D3-4EB2-9AD6-17AA2D40CD49}" type="presParOf" srcId="{4076E991-2E1B-43C2-8BB8-CD9DE2486AE0}" destId="{4DD94009-ADF2-4D0F-B017-B62BA8810540}" srcOrd="5" destOrd="0" presId="urn:microsoft.com/office/officeart/2005/8/layout/hList2"/>
    <dgm:cxn modelId="{DA372D10-9D26-4B87-A7EB-029923D19C10}" type="presParOf" srcId="{4076E991-2E1B-43C2-8BB8-CD9DE2486AE0}" destId="{BEB494A4-F418-460E-83B5-27D713202269}" srcOrd="6" destOrd="0" presId="urn:microsoft.com/office/officeart/2005/8/layout/hList2"/>
    <dgm:cxn modelId="{FE5D5B11-34DD-4126-A701-CD6BE62BC281}" type="presParOf" srcId="{BEB494A4-F418-460E-83B5-27D713202269}" destId="{336D3937-1F6D-4191-AB83-44F8A47A5278}" srcOrd="0" destOrd="0" presId="urn:microsoft.com/office/officeart/2005/8/layout/hList2"/>
    <dgm:cxn modelId="{73327E24-34E4-40AF-A206-F7B3642F578F}" type="presParOf" srcId="{BEB494A4-F418-460E-83B5-27D713202269}" destId="{35A9D5EC-21AF-414A-B330-B0218AF309A2}" srcOrd="1" destOrd="0" presId="urn:microsoft.com/office/officeart/2005/8/layout/hList2"/>
    <dgm:cxn modelId="{3594612D-D87C-4CF6-B097-AF6AE94F725D}" type="presParOf" srcId="{BEB494A4-F418-460E-83B5-27D713202269}" destId="{DA04B5B0-F0D5-43B7-AC84-F49BC4D1975D}" srcOrd="2" destOrd="0" presId="urn:microsoft.com/office/officeart/2005/8/layout/h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1DEEBE0-E946-4081-B8F5-B80C282A8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87CC2F3C-C51E-4B34-9C6B-00B1947846A1}">
      <dgm:prSet phldrT="[Tekst]"/>
      <dgm:spPr/>
      <dgm:t>
        <a:bodyPr/>
        <a:lstStyle/>
        <a:p>
          <a:r>
            <a:rPr lang="da-DK" dirty="0"/>
            <a:t>Insgesamt</a:t>
          </a:r>
        </a:p>
      </dgm:t>
    </dgm:pt>
    <dgm:pt modelId="{4F72FCD4-F016-44E2-9FB9-C548E649CDB0}" type="parTrans" cxnId="{6245EF15-4230-49A7-AF6F-E803E842770C}">
      <dgm:prSet/>
      <dgm:spPr/>
      <dgm:t>
        <a:bodyPr/>
        <a:lstStyle/>
        <a:p>
          <a:endParaRPr lang="da-DK"/>
        </a:p>
      </dgm:t>
    </dgm:pt>
    <dgm:pt modelId="{82139CCE-EA43-428A-8CEE-24C88F5D0D52}" type="sibTrans" cxnId="{6245EF15-4230-49A7-AF6F-E803E842770C}">
      <dgm:prSet/>
      <dgm:spPr/>
      <dgm:t>
        <a:bodyPr/>
        <a:lstStyle/>
        <a:p>
          <a:endParaRPr lang="da-DK"/>
        </a:p>
      </dgm:t>
    </dgm:pt>
    <dgm:pt modelId="{67BCF5C1-A13A-4660-8DA6-F8CC270FBE11}">
      <dgm:prSet phldrT="[Tekst]"/>
      <dgm:spPr/>
      <dgm:t>
        <a:bodyPr/>
        <a:lstStyle/>
        <a:p>
          <a:r>
            <a:rPr lang="da-DK" dirty="0"/>
            <a:t>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D325F1A-9E2D-4C70-809F-C17D4A92E8FF}" type="parTrans" cxnId="{586247F4-D1DE-4E5C-ACB6-A77C901CB51C}">
      <dgm:prSet/>
      <dgm:spPr/>
      <dgm:t>
        <a:bodyPr/>
        <a:lstStyle/>
        <a:p>
          <a:endParaRPr lang="da-DK"/>
        </a:p>
      </dgm:t>
    </dgm:pt>
    <dgm:pt modelId="{7DD70196-4A97-4B4D-949C-A4AC6D204DEA}" type="sibTrans" cxnId="{586247F4-D1DE-4E5C-ACB6-A77C901CB51C}">
      <dgm:prSet/>
      <dgm:spPr/>
      <dgm:t>
        <a:bodyPr/>
        <a:lstStyle/>
        <a:p>
          <a:endParaRPr lang="da-DK"/>
        </a:p>
      </dgm:t>
    </dgm:pt>
    <dgm:pt modelId="{F841D755-5925-49DA-AF11-66D48648B428}">
      <dgm:prSet phldrT="[Tekst]"/>
      <dgm:spPr/>
      <dgm:t>
        <a:bodyPr/>
        <a:lstStyle/>
        <a:p>
          <a:r>
            <a:rPr lang="da-DK" dirty="0"/>
            <a:t>IV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A0DD4BA-A5F8-40CC-B8BB-30E72E5833B6}" type="parTrans" cxnId="{DA7F3E29-874F-4C29-A48A-BDDEEE77C8EA}">
      <dgm:prSet/>
      <dgm:spPr/>
      <dgm:t>
        <a:bodyPr/>
        <a:lstStyle/>
        <a:p>
          <a:endParaRPr lang="da-DK"/>
        </a:p>
      </dgm:t>
    </dgm:pt>
    <dgm:pt modelId="{6551C983-016C-419F-96F9-DD886CE3A6A7}" type="sibTrans" cxnId="{DA7F3E29-874F-4C29-A48A-BDDEEE77C8EA}">
      <dgm:prSet/>
      <dgm:spPr/>
      <dgm:t>
        <a:bodyPr/>
        <a:lstStyle/>
        <a:p>
          <a:endParaRPr lang="da-DK"/>
        </a:p>
      </dgm:t>
    </dgm:pt>
    <dgm:pt modelId="{1F3665DD-6EC7-44A0-9A23-B6DFA84871B0}">
      <dgm:prSet/>
      <dgm:spPr/>
      <dgm:t>
        <a:bodyPr/>
        <a:lstStyle/>
        <a:p>
          <a:r>
            <a:rPr lang="da-DK" dirty="0"/>
            <a:t>Projektleitung</a:t>
          </a:r>
        </a:p>
      </dgm:t>
    </dgm:pt>
    <dgm:pt modelId="{19C94800-2E23-48D3-9B48-CB9954B42668}" type="parTrans" cxnId="{A7274368-9C68-4D4B-BC2C-11D3B3C16B2E}">
      <dgm:prSet/>
      <dgm:spPr/>
      <dgm:t>
        <a:bodyPr/>
        <a:lstStyle/>
        <a:p>
          <a:endParaRPr lang="da-DK"/>
        </a:p>
      </dgm:t>
    </dgm:pt>
    <dgm:pt modelId="{5CC3EEED-D06E-4F4F-8DB8-1B88C9C69BEC}" type="sibTrans" cxnId="{A7274368-9C68-4D4B-BC2C-11D3B3C16B2E}">
      <dgm:prSet/>
      <dgm:spPr/>
      <dgm:t>
        <a:bodyPr/>
        <a:lstStyle/>
        <a:p>
          <a:endParaRPr lang="da-DK"/>
        </a:p>
      </dgm:t>
    </dgm:pt>
    <dgm:pt modelId="{6ABA719D-3B05-4925-BD83-1024F2205610}">
      <dgm:prSet/>
      <dgm:spPr/>
      <dgm:t>
        <a:bodyPr/>
        <a:lstStyle/>
        <a:p>
          <a:r>
            <a:rPr lang="de-DE" noProof="0" dirty="0"/>
            <a:t>Interessensvertreter/Akteure in den Prozess einbeziehen</a:t>
          </a:r>
        </a:p>
      </dgm:t>
    </dgm:pt>
    <dgm:pt modelId="{3A0FB886-BB9B-41E6-8CA2-E47D22559250}" type="parTrans" cxnId="{0E5AC1D0-76D8-4BE6-AF86-9CD50260DEA2}">
      <dgm:prSet/>
      <dgm:spPr/>
      <dgm:t>
        <a:bodyPr/>
        <a:lstStyle/>
        <a:p>
          <a:endParaRPr lang="da-DK"/>
        </a:p>
      </dgm:t>
    </dgm:pt>
    <dgm:pt modelId="{12BEA49D-83D9-4658-8A45-AA4F86B92414}" type="sibTrans" cxnId="{0E5AC1D0-76D8-4BE6-AF86-9CD50260DEA2}">
      <dgm:prSet/>
      <dgm:spPr/>
      <dgm:t>
        <a:bodyPr/>
        <a:lstStyle/>
        <a:p>
          <a:endParaRPr lang="da-DK"/>
        </a:p>
      </dgm:t>
    </dgm:pt>
    <dgm:pt modelId="{1D961931-7027-4FB5-91B0-1542422D3E3D}">
      <dgm:prSet phldrT="[Tekst]"/>
      <dgm:spPr/>
      <dgm:t>
        <a:bodyPr/>
        <a:lstStyle/>
        <a:p>
          <a:r>
            <a:rPr lang="da-DK" dirty="0"/>
            <a:t>III</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02F74A7-B7AB-4C29-8EC2-F1BDC441D859}" type="parTrans" cxnId="{DFDD9407-BBC0-4375-BEF0-28CD8EF7BDE3}">
      <dgm:prSet/>
      <dgm:spPr/>
      <dgm:t>
        <a:bodyPr/>
        <a:lstStyle/>
        <a:p>
          <a:endParaRPr lang="da-DK"/>
        </a:p>
      </dgm:t>
    </dgm:pt>
    <dgm:pt modelId="{E9886043-F493-4A38-B1F6-96580911B028}" type="sibTrans" cxnId="{DFDD9407-BBC0-4375-BEF0-28CD8EF7BDE3}">
      <dgm:prSet/>
      <dgm:spPr/>
      <dgm:t>
        <a:bodyPr/>
        <a:lstStyle/>
        <a:p>
          <a:endParaRPr lang="da-DK"/>
        </a:p>
      </dgm:t>
    </dgm:pt>
    <dgm:pt modelId="{95D30631-DB54-4AFB-A83B-79511D60DBEB}">
      <dgm:prSet phldrT="[Tekst]"/>
      <dgm:spPr/>
      <dgm:t>
        <a:bodyPr/>
        <a:lstStyle/>
        <a:p>
          <a:r>
            <a:rPr lang="de-DE" noProof="0" dirty="0"/>
            <a:t>Durchführung des Screenings</a:t>
          </a:r>
        </a:p>
      </dgm:t>
    </dgm:pt>
    <dgm:pt modelId="{C6B12248-A365-4652-B72A-D73DDE6A962B}" type="parTrans" cxnId="{E4C858FE-4DD6-4E34-B617-1070CCB54F27}">
      <dgm:prSet/>
      <dgm:spPr/>
      <dgm:t>
        <a:bodyPr/>
        <a:lstStyle/>
        <a:p>
          <a:endParaRPr lang="da-DK"/>
        </a:p>
      </dgm:t>
    </dgm:pt>
    <dgm:pt modelId="{6A2C2EB9-F911-4258-B5C9-D01441BE695C}" type="sibTrans" cxnId="{E4C858FE-4DD6-4E34-B617-1070CCB54F27}">
      <dgm:prSet/>
      <dgm:spPr/>
      <dgm:t>
        <a:bodyPr/>
        <a:lstStyle/>
        <a:p>
          <a:endParaRPr lang="da-DK"/>
        </a:p>
      </dgm:t>
    </dgm:pt>
    <dgm:pt modelId="{C478D1BF-3584-46DF-B44A-A22A89FEA12E}">
      <dgm:prSet phldrT="[Tekst]"/>
      <dgm:spPr/>
      <dgm:t>
        <a:bodyPr/>
        <a:lstStyle/>
        <a:p>
          <a:r>
            <a:rPr lang="de-DE" noProof="0" dirty="0"/>
            <a:t>Den Entwurf schreiben und nach den Anhörungen überarbeiten</a:t>
          </a:r>
          <a:endParaRPr lang="de-DE" dirty="0"/>
        </a:p>
      </dgm:t>
    </dgm:pt>
    <dgm:pt modelId="{97EE2BA0-CDD4-45BC-8CFB-E54E63361FD2}" type="parTrans" cxnId="{F577A959-31EA-476D-8249-67C40603E3CC}">
      <dgm:prSet/>
      <dgm:spPr/>
      <dgm:t>
        <a:bodyPr/>
        <a:lstStyle/>
        <a:p>
          <a:endParaRPr lang="da-DK"/>
        </a:p>
      </dgm:t>
    </dgm:pt>
    <dgm:pt modelId="{91B241B4-4FD6-4822-B389-9A1B518E1AF2}" type="sibTrans" cxnId="{F577A959-31EA-476D-8249-67C40603E3CC}">
      <dgm:prSet/>
      <dgm:spPr/>
      <dgm:t>
        <a:bodyPr/>
        <a:lstStyle/>
        <a:p>
          <a:endParaRPr lang="da-DK"/>
        </a:p>
      </dgm:t>
    </dgm:pt>
    <dgm:pt modelId="{9EB56CFA-8DB9-4165-B3C5-F9B26081C337}">
      <dgm:prSet/>
      <dgm:spPr/>
      <dgm:t>
        <a:bodyPr/>
        <a:lstStyle/>
        <a:p>
          <a:r>
            <a:rPr lang="de-DE" noProof="0" dirty="0"/>
            <a:t>Planung des Prozesses</a:t>
          </a:r>
        </a:p>
      </dgm:t>
    </dgm:pt>
    <dgm:pt modelId="{66EAABCC-6276-454F-82D3-CC0F279DE2F8}" type="parTrans" cxnId="{5A28D23E-2339-43D1-BD80-38E08B4DD30F}">
      <dgm:prSet/>
      <dgm:spPr/>
      <dgm:t>
        <a:bodyPr/>
        <a:lstStyle/>
        <a:p>
          <a:endParaRPr lang="da-DK"/>
        </a:p>
      </dgm:t>
    </dgm:pt>
    <dgm:pt modelId="{77BFBD2B-5BDB-4237-A96B-CD806C09ADD5}" type="sibTrans" cxnId="{5A28D23E-2339-43D1-BD80-38E08B4DD30F}">
      <dgm:prSet/>
      <dgm:spPr/>
      <dgm:t>
        <a:bodyPr/>
        <a:lstStyle/>
        <a:p>
          <a:endParaRPr lang="da-DK"/>
        </a:p>
      </dgm:t>
    </dgm:pt>
    <dgm:pt modelId="{99AE3A01-C682-46C3-A8A0-1496EF17CC61}">
      <dgm:prSet phldrT="[Tekst]"/>
      <dgm:spPr/>
      <dgm:t>
        <a:bodyPr/>
        <a:lstStyle/>
        <a:p>
          <a:r>
            <a:rPr lang="de-DE" noProof="0" dirty="0"/>
            <a:t>Definition der Szenarien</a:t>
          </a:r>
        </a:p>
      </dgm:t>
    </dgm:pt>
    <dgm:pt modelId="{FE9B2DFB-73AE-418A-B20D-258DFFB6FEC5}" type="parTrans" cxnId="{6981FBE3-BAF4-44C7-8F91-D5908DC9501A}">
      <dgm:prSet/>
      <dgm:spPr/>
      <dgm:t>
        <a:bodyPr/>
        <a:lstStyle/>
        <a:p>
          <a:endParaRPr lang="da-DK"/>
        </a:p>
      </dgm:t>
    </dgm:pt>
    <dgm:pt modelId="{E58387E7-3E88-4B9B-9E38-2D4F1954F803}" type="sibTrans" cxnId="{6981FBE3-BAF4-44C7-8F91-D5908DC9501A}">
      <dgm:prSet/>
      <dgm:spPr/>
      <dgm:t>
        <a:bodyPr/>
        <a:lstStyle/>
        <a:p>
          <a:endParaRPr lang="da-DK"/>
        </a:p>
      </dgm:t>
    </dgm:pt>
    <dgm:pt modelId="{1ABCAD73-D524-42B8-BD38-1E5778E7BA49}">
      <dgm:prSet/>
      <dgm:spPr/>
      <dgm:t>
        <a:bodyPr/>
        <a:lstStyle/>
        <a:p>
          <a:r>
            <a:rPr lang="de-DE" noProof="0" dirty="0"/>
            <a:t>Definition des Zwecks</a:t>
          </a:r>
        </a:p>
      </dgm:t>
    </dgm:pt>
    <dgm:pt modelId="{B3FF325A-FFD1-4746-AD05-42A391D4337D}" type="parTrans" cxnId="{F62D6B9A-175F-4D62-9D63-143BFF61CAE2}">
      <dgm:prSet/>
      <dgm:spPr/>
      <dgm:t>
        <a:bodyPr/>
        <a:lstStyle/>
        <a:p>
          <a:endParaRPr lang="da-DK"/>
        </a:p>
      </dgm:t>
    </dgm:pt>
    <dgm:pt modelId="{21B68606-D475-497C-8C7A-BD2E6E9C63D4}" type="sibTrans" cxnId="{F62D6B9A-175F-4D62-9D63-143BFF61CAE2}">
      <dgm:prSet/>
      <dgm:spPr/>
      <dgm:t>
        <a:bodyPr/>
        <a:lstStyle/>
        <a:p>
          <a:endParaRPr lang="da-DK"/>
        </a:p>
      </dgm:t>
    </dgm:pt>
    <dgm:pt modelId="{466EBD17-54FC-4775-A9E0-E0C7C48A9D59}">
      <dgm:prSet/>
      <dgm:spPr/>
      <dgm:t>
        <a:bodyPr/>
        <a:lstStyle/>
        <a:p>
          <a:r>
            <a:rPr lang="de-DE" noProof="0" dirty="0"/>
            <a:t>Kontakt zu den Beteiligten für die Datenvalidierung</a:t>
          </a:r>
        </a:p>
      </dgm:t>
    </dgm:pt>
    <dgm:pt modelId="{3A232824-8276-48A4-AFDB-84CDA044BA4C}" type="parTrans" cxnId="{9A7D4C2F-7A86-4C31-9F51-3BC1DACF0845}">
      <dgm:prSet/>
      <dgm:spPr/>
      <dgm:t>
        <a:bodyPr/>
        <a:lstStyle/>
        <a:p>
          <a:endParaRPr lang="da-DK"/>
        </a:p>
      </dgm:t>
    </dgm:pt>
    <dgm:pt modelId="{6FC5EA8D-7717-4426-B688-1684694B40B5}" type="sibTrans" cxnId="{9A7D4C2F-7A86-4C31-9F51-3BC1DACF0845}">
      <dgm:prSet/>
      <dgm:spPr/>
      <dgm:t>
        <a:bodyPr/>
        <a:lstStyle/>
        <a:p>
          <a:endParaRPr lang="da-DK"/>
        </a:p>
      </dgm:t>
    </dgm:pt>
    <dgm:pt modelId="{89D17F72-B0B7-4016-B7F5-8B304D3209FF}">
      <dgm:prSet/>
      <dgm:spPr/>
      <dgm:t>
        <a:bodyPr/>
        <a:lstStyle/>
        <a:p>
          <a:r>
            <a:rPr lang="de-DE" noProof="0" dirty="0"/>
            <a:t>Koordinierung mit Beratern</a:t>
          </a:r>
        </a:p>
      </dgm:t>
    </dgm:pt>
    <dgm:pt modelId="{C1788D6A-96F7-451F-AA59-8D3DD391BC24}" type="parTrans" cxnId="{5BDE2567-2FB8-4706-A275-B242C681EF77}">
      <dgm:prSet/>
      <dgm:spPr/>
      <dgm:t>
        <a:bodyPr/>
        <a:lstStyle/>
        <a:p>
          <a:endParaRPr lang="da-DK"/>
        </a:p>
      </dgm:t>
    </dgm:pt>
    <dgm:pt modelId="{DBF9D7E3-783B-4473-BAFE-895D00215A81}" type="sibTrans" cxnId="{5BDE2567-2FB8-4706-A275-B242C681EF77}">
      <dgm:prSet/>
      <dgm:spPr/>
      <dgm:t>
        <a:bodyPr/>
        <a:lstStyle/>
        <a:p>
          <a:endParaRPr lang="da-DK"/>
        </a:p>
      </dgm:t>
    </dgm:pt>
    <dgm:pt modelId="{203C54F4-9C4A-44BA-8615-BC4819AA0C2B}">
      <dgm:prSet/>
      <dgm:spPr/>
      <dgm:t>
        <a:bodyPr/>
        <a:lstStyle/>
        <a:p>
          <a:r>
            <a:rPr lang="de-DE" noProof="0" dirty="0"/>
            <a:t>Mit Beratern zusammenarbeiten</a:t>
          </a:r>
        </a:p>
      </dgm:t>
    </dgm:pt>
    <dgm:pt modelId="{838DDF34-26AA-4955-BBC5-82B543881B01}" type="parTrans" cxnId="{5DEEF848-AC54-436C-B2EA-5F2C52FCB1C8}">
      <dgm:prSet/>
      <dgm:spPr/>
      <dgm:t>
        <a:bodyPr/>
        <a:lstStyle/>
        <a:p>
          <a:endParaRPr lang="da-DK"/>
        </a:p>
      </dgm:t>
    </dgm:pt>
    <dgm:pt modelId="{9B341F8B-F1FF-4A22-B92F-3A5D590A5B75}" type="sibTrans" cxnId="{5DEEF848-AC54-436C-B2EA-5F2C52FCB1C8}">
      <dgm:prSet/>
      <dgm:spPr/>
      <dgm:t>
        <a:bodyPr/>
        <a:lstStyle/>
        <a:p>
          <a:endParaRPr lang="da-DK"/>
        </a:p>
      </dgm:t>
    </dgm:pt>
    <dgm:pt modelId="{D9A18DA6-581D-4CBB-8658-3CB4C4722EEA}">
      <dgm:prSet/>
      <dgm:spPr/>
      <dgm:t>
        <a:bodyPr/>
        <a:lstStyle/>
        <a:p>
          <a:r>
            <a:rPr lang="de-DE" dirty="0"/>
            <a:t>Vorbereitung auf die Fortführung mit Aktionsplan und Überwachung</a:t>
          </a:r>
        </a:p>
      </dgm:t>
    </dgm:pt>
    <dgm:pt modelId="{6D87C10E-106A-4110-9B74-5E2C21948E7E}" type="parTrans" cxnId="{194A6D43-08E2-481D-822F-B77A00558292}">
      <dgm:prSet/>
      <dgm:spPr/>
      <dgm:t>
        <a:bodyPr/>
        <a:lstStyle/>
        <a:p>
          <a:endParaRPr lang="da-DK"/>
        </a:p>
      </dgm:t>
    </dgm:pt>
    <dgm:pt modelId="{5F6B2B9F-03D6-4E43-98FC-7D0854FC8348}" type="sibTrans" cxnId="{194A6D43-08E2-481D-822F-B77A00558292}">
      <dgm:prSet/>
      <dgm:spPr/>
      <dgm:t>
        <a:bodyPr/>
        <a:lstStyle/>
        <a:p>
          <a:endParaRPr lang="da-DK"/>
        </a:p>
      </dgm:t>
    </dgm:pt>
    <dgm:pt modelId="{4C037DE6-BF0A-4952-9E33-B86AEE09C861}">
      <dgm:prSet/>
      <dgm:spPr/>
      <dgm:t>
        <a:bodyPr/>
        <a:lstStyle/>
        <a:p>
          <a:r>
            <a:rPr lang="de-DE" noProof="0" dirty="0"/>
            <a:t>Aktivitäten </a:t>
          </a:r>
          <a:r>
            <a:rPr lang="de-DE" dirty="0"/>
            <a:t>verbinden und </a:t>
          </a:r>
          <a:r>
            <a:rPr lang="de-DE" noProof="0" dirty="0"/>
            <a:t>verdichten</a:t>
          </a:r>
          <a:endParaRPr lang="de-DE" dirty="0"/>
        </a:p>
      </dgm:t>
    </dgm:pt>
    <dgm:pt modelId="{08C604C4-105B-41EC-94DF-63C923A8CC6E}" type="parTrans" cxnId="{0891652E-5E12-4D58-86A4-17495A8436E4}">
      <dgm:prSet/>
      <dgm:spPr/>
      <dgm:t>
        <a:bodyPr/>
        <a:lstStyle/>
        <a:p>
          <a:endParaRPr lang="da-DK"/>
        </a:p>
      </dgm:t>
    </dgm:pt>
    <dgm:pt modelId="{6C32B0C5-EA95-4822-9728-243045481B04}" type="sibTrans" cxnId="{0891652E-5E12-4D58-86A4-17495A8436E4}">
      <dgm:prSet/>
      <dgm:spPr/>
      <dgm:t>
        <a:bodyPr/>
        <a:lstStyle/>
        <a:p>
          <a:endParaRPr lang="da-DK"/>
        </a:p>
      </dgm:t>
    </dgm:pt>
    <dgm:pt modelId="{63218046-ACB9-47E0-BEBF-54DE5D512CDF}">
      <dgm:prSet/>
      <dgm:spPr/>
      <dgm:t>
        <a:bodyPr/>
        <a:lstStyle/>
        <a:p>
          <a:r>
            <a:rPr lang="de-DE" noProof="0" dirty="0"/>
            <a:t>Formal: Befugnis durchführende Akteure zu überstimmen, wenn diese intern nicht zustimmen</a:t>
          </a:r>
        </a:p>
      </dgm:t>
    </dgm:pt>
    <dgm:pt modelId="{422586BF-565E-482C-9DAF-8336423FAEDA}" type="parTrans" cxnId="{5248F89B-6C63-40A0-9935-EEC219532AFA}">
      <dgm:prSet/>
      <dgm:spPr/>
      <dgm:t>
        <a:bodyPr/>
        <a:lstStyle/>
        <a:p>
          <a:endParaRPr lang="da-DK"/>
        </a:p>
      </dgm:t>
    </dgm:pt>
    <dgm:pt modelId="{75EDDD07-2C9A-443D-BCD9-64AFD4C4B99F}" type="sibTrans" cxnId="{5248F89B-6C63-40A0-9935-EEC219532AFA}">
      <dgm:prSet/>
      <dgm:spPr/>
      <dgm:t>
        <a:bodyPr/>
        <a:lstStyle/>
        <a:p>
          <a:endParaRPr lang="da-DK"/>
        </a:p>
      </dgm:t>
    </dgm:pt>
    <dgm:pt modelId="{1BE43A77-D580-4C41-930E-771DADCF6A89}">
      <dgm:prSet/>
      <dgm:spPr/>
      <dgm:t>
        <a:bodyPr/>
        <a:lstStyle/>
        <a:p>
          <a:r>
            <a:rPr lang="de-DE" noProof="0" dirty="0"/>
            <a:t>Formal: Befugnis durchführende Akteure zu überstimmen, wenn diese intern nicht zustimmen</a:t>
          </a:r>
        </a:p>
      </dgm:t>
    </dgm:pt>
    <dgm:pt modelId="{FF366996-48D1-4D9E-B0CE-2F1419BACE0D}" type="parTrans" cxnId="{25DCEEA7-A54E-432D-8775-019F57A9FCFB}">
      <dgm:prSet/>
      <dgm:spPr/>
      <dgm:t>
        <a:bodyPr/>
        <a:lstStyle/>
        <a:p>
          <a:endParaRPr lang="da-DK"/>
        </a:p>
      </dgm:t>
    </dgm:pt>
    <dgm:pt modelId="{C998C48A-6BFF-49E7-B021-A43B19C11720}" type="sibTrans" cxnId="{25DCEEA7-A54E-432D-8775-019F57A9FCFB}">
      <dgm:prSet/>
      <dgm:spPr/>
      <dgm:t>
        <a:bodyPr/>
        <a:lstStyle/>
        <a:p>
          <a:endParaRPr lang="da-DK"/>
        </a:p>
      </dgm:t>
    </dgm:pt>
    <dgm:pt modelId="{9033D0ED-491F-4A49-8B4B-A7E83794470D}">
      <dgm:prSet/>
      <dgm:spPr/>
      <dgm:t>
        <a:bodyPr/>
        <a:lstStyle/>
        <a:p>
          <a:r>
            <a:rPr lang="de-DE" noProof="0" dirty="0"/>
            <a:t>Information aller Beteiligten über den Prozess und was von ihnen erwartet wird</a:t>
          </a:r>
        </a:p>
      </dgm:t>
    </dgm:pt>
    <dgm:pt modelId="{018A35C1-EA52-450E-83D4-4653CBC52754}" type="parTrans" cxnId="{1233B247-0E31-48AD-A0C2-151EFD28FB4E}">
      <dgm:prSet/>
      <dgm:spPr/>
      <dgm:t>
        <a:bodyPr/>
        <a:lstStyle/>
        <a:p>
          <a:endParaRPr lang="da-DK"/>
        </a:p>
      </dgm:t>
    </dgm:pt>
    <dgm:pt modelId="{4589382A-EFD3-4748-8328-EDAB8F0D3754}" type="sibTrans" cxnId="{1233B247-0E31-48AD-A0C2-151EFD28FB4E}">
      <dgm:prSet/>
      <dgm:spPr/>
      <dgm:t>
        <a:bodyPr/>
        <a:lstStyle/>
        <a:p>
          <a:endParaRPr lang="da-DK"/>
        </a:p>
      </dgm:t>
    </dgm:pt>
    <dgm:pt modelId="{A525109C-E5F9-43D8-8275-9CDF3DCA3A29}">
      <dgm:prSet phldrT="[Tekst]"/>
      <dgm:spPr/>
      <dgm:t>
        <a:bodyPr/>
        <a:lstStyle/>
        <a:p>
          <a:r>
            <a:rPr lang="da-DK" dirty="0"/>
            <a:t>II</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96D1300-9889-4F17-9807-1F59ECB65EBE}" type="sibTrans" cxnId="{50EB5E9B-4E04-4BA6-A013-0C641C59CEC4}">
      <dgm:prSet/>
      <dgm:spPr/>
      <dgm:t>
        <a:bodyPr/>
        <a:lstStyle/>
        <a:p>
          <a:endParaRPr lang="da-DK"/>
        </a:p>
      </dgm:t>
    </dgm:pt>
    <dgm:pt modelId="{2B2EC300-1912-4B44-91D8-FDA651D08EF7}" type="parTrans" cxnId="{50EB5E9B-4E04-4BA6-A013-0C641C59CEC4}">
      <dgm:prSet/>
      <dgm:spPr/>
      <dgm:t>
        <a:bodyPr/>
        <a:lstStyle/>
        <a:p>
          <a:endParaRPr lang="da-DK"/>
        </a:p>
      </dgm:t>
    </dgm:pt>
    <dgm:pt modelId="{3B1F549E-A1CE-4B22-9F97-147A490CDA09}" type="pres">
      <dgm:prSet presAssocID="{41DEEBE0-E946-4081-B8F5-B80C282A88AF}" presName="Name0" presStyleCnt="0">
        <dgm:presLayoutVars>
          <dgm:dir/>
          <dgm:animLvl val="lvl"/>
          <dgm:resizeHandles val="exact"/>
        </dgm:presLayoutVars>
      </dgm:prSet>
      <dgm:spPr/>
    </dgm:pt>
    <dgm:pt modelId="{6DFB048D-F0FB-406C-A022-281E1639EC12}" type="pres">
      <dgm:prSet presAssocID="{87CC2F3C-C51E-4B34-9C6B-00B1947846A1}" presName="linNode" presStyleCnt="0"/>
      <dgm:spPr/>
    </dgm:pt>
    <dgm:pt modelId="{1F1722D2-7ECE-4409-88FC-6D26FF69F418}" type="pres">
      <dgm:prSet presAssocID="{87CC2F3C-C51E-4B34-9C6B-00B1947846A1}" presName="parentText" presStyleLbl="node1" presStyleIdx="0" presStyleCnt="5">
        <dgm:presLayoutVars>
          <dgm:chMax val="1"/>
          <dgm:bulletEnabled val="1"/>
        </dgm:presLayoutVars>
      </dgm:prSet>
      <dgm:spPr/>
    </dgm:pt>
    <dgm:pt modelId="{D039D358-44B5-4EF1-BC13-9A4BEA95D6CB}" type="pres">
      <dgm:prSet presAssocID="{87CC2F3C-C51E-4B34-9C6B-00B1947846A1}" presName="descendantText" presStyleLbl="alignAccFollowNode1" presStyleIdx="0" presStyleCnt="5">
        <dgm:presLayoutVars>
          <dgm:bulletEnabled val="1"/>
        </dgm:presLayoutVars>
      </dgm:prSet>
      <dgm:spPr/>
    </dgm:pt>
    <dgm:pt modelId="{3A5A0566-4EF6-4214-B419-908E8CB3FBC1}" type="pres">
      <dgm:prSet presAssocID="{82139CCE-EA43-428A-8CEE-24C88F5D0D52}" presName="sp" presStyleCnt="0"/>
      <dgm:spPr/>
    </dgm:pt>
    <dgm:pt modelId="{E7F14249-FD40-4D6E-B770-DA89BDC1CED0}" type="pres">
      <dgm:prSet presAssocID="{67BCF5C1-A13A-4660-8DA6-F8CC270FBE11}" presName="linNode" presStyleCnt="0"/>
      <dgm:spPr/>
    </dgm:pt>
    <dgm:pt modelId="{269D87BE-4EAB-4A46-AD1D-991B0699B221}" type="pres">
      <dgm:prSet presAssocID="{67BCF5C1-A13A-4660-8DA6-F8CC270FBE11}" presName="parentText" presStyleLbl="node1" presStyleIdx="1" presStyleCnt="5">
        <dgm:presLayoutVars>
          <dgm:chMax val="1"/>
          <dgm:bulletEnabled val="1"/>
        </dgm:presLayoutVars>
      </dgm:prSet>
      <dgm:spPr/>
    </dgm:pt>
    <dgm:pt modelId="{B9727BF2-0764-41A9-A24D-2DD60277252E}" type="pres">
      <dgm:prSet presAssocID="{67BCF5C1-A13A-4660-8DA6-F8CC270FBE11}" presName="descendantText" presStyleLbl="alignAccFollowNode1" presStyleIdx="1" presStyleCnt="5">
        <dgm:presLayoutVars>
          <dgm:bulletEnabled val="1"/>
        </dgm:presLayoutVars>
      </dgm:prSet>
      <dgm:spPr/>
    </dgm:pt>
    <dgm:pt modelId="{EC177520-B24A-4CD1-87E1-70BF9C2DDE69}" type="pres">
      <dgm:prSet presAssocID="{7DD70196-4A97-4B4D-949C-A4AC6D204DEA}" presName="sp" presStyleCnt="0"/>
      <dgm:spPr/>
    </dgm:pt>
    <dgm:pt modelId="{20EDCF9A-AFA0-4B62-B237-8C2142D48C45}" type="pres">
      <dgm:prSet presAssocID="{A525109C-E5F9-43D8-8275-9CDF3DCA3A29}" presName="linNode" presStyleCnt="0"/>
      <dgm:spPr/>
    </dgm:pt>
    <dgm:pt modelId="{A253DDC1-17B0-476D-9CFB-2FEBED0E6750}" type="pres">
      <dgm:prSet presAssocID="{A525109C-E5F9-43D8-8275-9CDF3DCA3A29}" presName="parentText" presStyleLbl="node1" presStyleIdx="2" presStyleCnt="5">
        <dgm:presLayoutVars>
          <dgm:chMax val="1"/>
          <dgm:bulletEnabled val="1"/>
        </dgm:presLayoutVars>
      </dgm:prSet>
      <dgm:spPr/>
    </dgm:pt>
    <dgm:pt modelId="{2A6DAB71-8478-4217-A997-3AC73EC8F6D1}" type="pres">
      <dgm:prSet presAssocID="{A525109C-E5F9-43D8-8275-9CDF3DCA3A29}" presName="descendantText" presStyleLbl="alignAccFollowNode1" presStyleIdx="2" presStyleCnt="5">
        <dgm:presLayoutVars>
          <dgm:bulletEnabled val="1"/>
        </dgm:presLayoutVars>
      </dgm:prSet>
      <dgm:spPr/>
    </dgm:pt>
    <dgm:pt modelId="{569945AD-DEB6-4BE5-8FF6-CD097F911D63}" type="pres">
      <dgm:prSet presAssocID="{396D1300-9889-4F17-9807-1F59ECB65EBE}" presName="sp" presStyleCnt="0"/>
      <dgm:spPr/>
    </dgm:pt>
    <dgm:pt modelId="{E5E6CF47-2CC6-4AA0-99C0-88F687406725}" type="pres">
      <dgm:prSet presAssocID="{1D961931-7027-4FB5-91B0-1542422D3E3D}" presName="linNode" presStyleCnt="0"/>
      <dgm:spPr/>
    </dgm:pt>
    <dgm:pt modelId="{387ABB98-8406-440F-AFED-8CB760436BD6}" type="pres">
      <dgm:prSet presAssocID="{1D961931-7027-4FB5-91B0-1542422D3E3D}" presName="parentText" presStyleLbl="node1" presStyleIdx="3" presStyleCnt="5">
        <dgm:presLayoutVars>
          <dgm:chMax val="1"/>
          <dgm:bulletEnabled val="1"/>
        </dgm:presLayoutVars>
      </dgm:prSet>
      <dgm:spPr/>
    </dgm:pt>
    <dgm:pt modelId="{7A484404-582A-4012-88B2-CE355A7F7619}" type="pres">
      <dgm:prSet presAssocID="{1D961931-7027-4FB5-91B0-1542422D3E3D}" presName="descendantText" presStyleLbl="alignAccFollowNode1" presStyleIdx="3" presStyleCnt="5">
        <dgm:presLayoutVars>
          <dgm:bulletEnabled val="1"/>
        </dgm:presLayoutVars>
      </dgm:prSet>
      <dgm:spPr/>
    </dgm:pt>
    <dgm:pt modelId="{F3EA1177-9FB0-4153-8710-FA1BB8537452}" type="pres">
      <dgm:prSet presAssocID="{E9886043-F493-4A38-B1F6-96580911B028}" presName="sp" presStyleCnt="0"/>
      <dgm:spPr/>
    </dgm:pt>
    <dgm:pt modelId="{7D7D0845-2DF8-436E-9215-43A5E181F235}" type="pres">
      <dgm:prSet presAssocID="{F841D755-5925-49DA-AF11-66D48648B428}" presName="linNode" presStyleCnt="0"/>
      <dgm:spPr/>
    </dgm:pt>
    <dgm:pt modelId="{D5843C10-0B6D-47ED-B86A-31EEB0506D84}" type="pres">
      <dgm:prSet presAssocID="{F841D755-5925-49DA-AF11-66D48648B428}" presName="parentText" presStyleLbl="node1" presStyleIdx="4" presStyleCnt="5">
        <dgm:presLayoutVars>
          <dgm:chMax val="1"/>
          <dgm:bulletEnabled val="1"/>
        </dgm:presLayoutVars>
      </dgm:prSet>
      <dgm:spPr/>
    </dgm:pt>
    <dgm:pt modelId="{82D43471-E9D2-468C-BCB7-3F0BEEC5FBDF}" type="pres">
      <dgm:prSet presAssocID="{F841D755-5925-49DA-AF11-66D48648B428}" presName="descendantText" presStyleLbl="alignAccFollowNode1" presStyleIdx="4" presStyleCnt="5">
        <dgm:presLayoutVars>
          <dgm:bulletEnabled val="1"/>
        </dgm:presLayoutVars>
      </dgm:prSet>
      <dgm:spPr/>
    </dgm:pt>
  </dgm:ptLst>
  <dgm:cxnLst>
    <dgm:cxn modelId="{C03DC404-B917-4EEB-92DE-E9D3D839DEF7}" type="presOf" srcId="{1F3665DD-6EC7-44A0-9A23-B6DFA84871B0}" destId="{D039D358-44B5-4EF1-BC13-9A4BEA95D6CB}" srcOrd="0" destOrd="0" presId="urn:microsoft.com/office/officeart/2005/8/layout/vList5"/>
    <dgm:cxn modelId="{DFDD9407-BBC0-4375-BEF0-28CD8EF7BDE3}" srcId="{41DEEBE0-E946-4081-B8F5-B80C282A88AF}" destId="{1D961931-7027-4FB5-91B0-1542422D3E3D}" srcOrd="3" destOrd="0" parTransId="{B02F74A7-B7AB-4C29-8EC2-F1BDC441D859}" sibTransId="{E9886043-F493-4A38-B1F6-96580911B028}"/>
    <dgm:cxn modelId="{6245EF15-4230-49A7-AF6F-E803E842770C}" srcId="{41DEEBE0-E946-4081-B8F5-B80C282A88AF}" destId="{87CC2F3C-C51E-4B34-9C6B-00B1947846A1}" srcOrd="0" destOrd="0" parTransId="{4F72FCD4-F016-44E2-9FB9-C548E649CDB0}" sibTransId="{82139CCE-EA43-428A-8CEE-24C88F5D0D52}"/>
    <dgm:cxn modelId="{CEE16D18-739C-452B-B292-DAED2E13775B}" type="presOf" srcId="{D9A18DA6-581D-4CBB-8658-3CB4C4722EEA}" destId="{82D43471-E9D2-468C-BCB7-3F0BEEC5FBDF}" srcOrd="0" destOrd="1" presId="urn:microsoft.com/office/officeart/2005/8/layout/vList5"/>
    <dgm:cxn modelId="{47083828-43F2-4F6E-A540-DD855F7D7D89}" type="presOf" srcId="{6ABA719D-3B05-4925-BD83-1024F2205610}" destId="{B9727BF2-0764-41A9-A24D-2DD60277252E}" srcOrd="0" destOrd="2" presId="urn:microsoft.com/office/officeart/2005/8/layout/vList5"/>
    <dgm:cxn modelId="{DA7F3E29-874F-4C29-A48A-BDDEEE77C8EA}" srcId="{41DEEBE0-E946-4081-B8F5-B80C282A88AF}" destId="{F841D755-5925-49DA-AF11-66D48648B428}" srcOrd="4" destOrd="0" parTransId="{0A0DD4BA-A5F8-40CC-B8BB-30E72E5833B6}" sibTransId="{6551C983-016C-419F-96F9-DD886CE3A6A7}"/>
    <dgm:cxn modelId="{0891652E-5E12-4D58-86A4-17495A8436E4}" srcId="{F841D755-5925-49DA-AF11-66D48648B428}" destId="{4C037DE6-BF0A-4952-9E33-B86AEE09C861}" srcOrd="2" destOrd="0" parTransId="{08C604C4-105B-41EC-94DF-63C923A8CC6E}" sibTransId="{6C32B0C5-EA95-4822-9728-243045481B04}"/>
    <dgm:cxn modelId="{9A7D4C2F-7A86-4C31-9F51-3BC1DACF0845}" srcId="{A525109C-E5F9-43D8-8275-9CDF3DCA3A29}" destId="{466EBD17-54FC-4775-A9E0-E0C7C48A9D59}" srcOrd="1" destOrd="0" parTransId="{3A232824-8276-48A4-AFDB-84CDA044BA4C}" sibTransId="{6FC5EA8D-7717-4426-B688-1684694B40B5}"/>
    <dgm:cxn modelId="{5A28D23E-2339-43D1-BD80-38E08B4DD30F}" srcId="{67BCF5C1-A13A-4660-8DA6-F8CC270FBE11}" destId="{9EB56CFA-8DB9-4165-B3C5-F9B26081C337}" srcOrd="1" destOrd="0" parTransId="{66EAABCC-6276-454F-82D3-CC0F279DE2F8}" sibTransId="{77BFBD2B-5BDB-4237-A96B-CD806C09ADD5}"/>
    <dgm:cxn modelId="{DB338C62-526A-4BF0-8C79-B4CF4FF3E0D0}" type="presOf" srcId="{87CC2F3C-C51E-4B34-9C6B-00B1947846A1}" destId="{1F1722D2-7ECE-4409-88FC-6D26FF69F418}" srcOrd="0" destOrd="0" presId="urn:microsoft.com/office/officeart/2005/8/layout/vList5"/>
    <dgm:cxn modelId="{194A6D43-08E2-481D-822F-B77A00558292}" srcId="{F841D755-5925-49DA-AF11-66D48648B428}" destId="{D9A18DA6-581D-4CBB-8658-3CB4C4722EEA}" srcOrd="1" destOrd="0" parTransId="{6D87C10E-106A-4110-9B74-5E2C21948E7E}" sibTransId="{5F6B2B9F-03D6-4E43-98FC-7D0854FC8348}"/>
    <dgm:cxn modelId="{9815A046-B388-4C81-AAEF-A51365CE98A3}" type="presOf" srcId="{1D961931-7027-4FB5-91B0-1542422D3E3D}" destId="{387ABB98-8406-440F-AFED-8CB760436BD6}" srcOrd="0" destOrd="0" presId="urn:microsoft.com/office/officeart/2005/8/layout/vList5"/>
    <dgm:cxn modelId="{5BDE2567-2FB8-4706-A275-B242C681EF77}" srcId="{A525109C-E5F9-43D8-8275-9CDF3DCA3A29}" destId="{89D17F72-B0B7-4016-B7F5-8B304D3209FF}" srcOrd="2" destOrd="0" parTransId="{C1788D6A-96F7-451F-AA59-8D3DD391BC24}" sibTransId="{DBF9D7E3-783B-4473-BAFE-895D00215A81}"/>
    <dgm:cxn modelId="{1233B247-0E31-48AD-A0C2-151EFD28FB4E}" srcId="{67BCF5C1-A13A-4660-8DA6-F8CC270FBE11}" destId="{9033D0ED-491F-4A49-8B4B-A7E83794470D}" srcOrd="3" destOrd="0" parTransId="{018A35C1-EA52-450E-83D4-4653CBC52754}" sibTransId="{4589382A-EFD3-4748-8328-EDAB8F0D3754}"/>
    <dgm:cxn modelId="{A7274368-9C68-4D4B-BC2C-11D3B3C16B2E}" srcId="{87CC2F3C-C51E-4B34-9C6B-00B1947846A1}" destId="{1F3665DD-6EC7-44A0-9A23-B6DFA84871B0}" srcOrd="0" destOrd="0" parTransId="{19C94800-2E23-48D3-9B48-CB9954B42668}" sibTransId="{5CC3EEED-D06E-4F4F-8DB8-1B88C9C69BEC}"/>
    <dgm:cxn modelId="{5DEEF848-AC54-436C-B2EA-5F2C52FCB1C8}" srcId="{1D961931-7027-4FB5-91B0-1542422D3E3D}" destId="{203C54F4-9C4A-44BA-8615-BC4819AA0C2B}" srcOrd="1" destOrd="0" parTransId="{838DDF34-26AA-4955-BBC5-82B543881B01}" sibTransId="{9B341F8B-F1FF-4A22-B92F-3A5D590A5B75}"/>
    <dgm:cxn modelId="{079E0578-C345-48DF-9805-A21BB34881B5}" type="presOf" srcId="{466EBD17-54FC-4775-A9E0-E0C7C48A9D59}" destId="{2A6DAB71-8478-4217-A997-3AC73EC8F6D1}" srcOrd="0" destOrd="1" presId="urn:microsoft.com/office/officeart/2005/8/layout/vList5"/>
    <dgm:cxn modelId="{BEB57979-BC8A-47B5-88D0-46794B8D95DD}" type="presOf" srcId="{1ABCAD73-D524-42B8-BD38-1E5778E7BA49}" destId="{B9727BF2-0764-41A9-A24D-2DD60277252E}" srcOrd="0" destOrd="0" presId="urn:microsoft.com/office/officeart/2005/8/layout/vList5"/>
    <dgm:cxn modelId="{F577A959-31EA-476D-8249-67C40603E3CC}" srcId="{F841D755-5925-49DA-AF11-66D48648B428}" destId="{C478D1BF-3584-46DF-B44A-A22A89FEA12E}" srcOrd="0" destOrd="0" parTransId="{97EE2BA0-CDD4-45BC-8CFB-E54E63361FD2}" sibTransId="{91B241B4-4FD6-4822-B389-9A1B518E1AF2}"/>
    <dgm:cxn modelId="{0DE7037B-4C88-4410-AFB4-1EF165E14E2D}" type="presOf" srcId="{89D17F72-B0B7-4016-B7F5-8B304D3209FF}" destId="{2A6DAB71-8478-4217-A997-3AC73EC8F6D1}" srcOrd="0" destOrd="2" presId="urn:microsoft.com/office/officeart/2005/8/layout/vList5"/>
    <dgm:cxn modelId="{4E87887B-A205-4276-ADCA-FFAFBFA07844}" type="presOf" srcId="{41DEEBE0-E946-4081-B8F5-B80C282A88AF}" destId="{3B1F549E-A1CE-4B22-9F97-147A490CDA09}" srcOrd="0" destOrd="0" presId="urn:microsoft.com/office/officeart/2005/8/layout/vList5"/>
    <dgm:cxn modelId="{D6E1188C-87B4-4A0F-B457-40011A3B1F5E}" type="presOf" srcId="{99AE3A01-C682-46C3-A8A0-1496EF17CC61}" destId="{7A484404-582A-4012-88B2-CE355A7F7619}" srcOrd="0" destOrd="0" presId="urn:microsoft.com/office/officeart/2005/8/layout/vList5"/>
    <dgm:cxn modelId="{23EA3190-81AB-47ED-BAC9-7DFCA7BFFC71}" type="presOf" srcId="{67BCF5C1-A13A-4660-8DA6-F8CC270FBE11}" destId="{269D87BE-4EAB-4A46-AD1D-991B0699B221}" srcOrd="0" destOrd="0" presId="urn:microsoft.com/office/officeart/2005/8/layout/vList5"/>
    <dgm:cxn modelId="{5692F291-F0E3-4B11-9857-F05C59F100AF}" type="presOf" srcId="{9EB56CFA-8DB9-4165-B3C5-F9B26081C337}" destId="{B9727BF2-0764-41A9-A24D-2DD60277252E}" srcOrd="0" destOrd="1" presId="urn:microsoft.com/office/officeart/2005/8/layout/vList5"/>
    <dgm:cxn modelId="{1D4D9797-CE12-4550-B415-50AD05D57511}" type="presOf" srcId="{203C54F4-9C4A-44BA-8615-BC4819AA0C2B}" destId="{7A484404-582A-4012-88B2-CE355A7F7619}" srcOrd="0" destOrd="1" presId="urn:microsoft.com/office/officeart/2005/8/layout/vList5"/>
    <dgm:cxn modelId="{F62D6B9A-175F-4D62-9D63-143BFF61CAE2}" srcId="{67BCF5C1-A13A-4660-8DA6-F8CC270FBE11}" destId="{1ABCAD73-D524-42B8-BD38-1E5778E7BA49}" srcOrd="0" destOrd="0" parTransId="{B3FF325A-FFD1-4746-AD05-42A391D4337D}" sibTransId="{21B68606-D475-497C-8C7A-BD2E6E9C63D4}"/>
    <dgm:cxn modelId="{50EB5E9B-4E04-4BA6-A013-0C641C59CEC4}" srcId="{41DEEBE0-E946-4081-B8F5-B80C282A88AF}" destId="{A525109C-E5F9-43D8-8275-9CDF3DCA3A29}" srcOrd="2" destOrd="0" parTransId="{2B2EC300-1912-4B44-91D8-FDA651D08EF7}" sibTransId="{396D1300-9889-4F17-9807-1F59ECB65EBE}"/>
    <dgm:cxn modelId="{5248F89B-6C63-40A0-9935-EEC219532AFA}" srcId="{1D961931-7027-4FB5-91B0-1542422D3E3D}" destId="{63218046-ACB9-47E0-BEBF-54DE5D512CDF}" srcOrd="2" destOrd="0" parTransId="{422586BF-565E-482C-9DAF-8336423FAEDA}" sibTransId="{75EDDD07-2C9A-443D-BCD9-64AFD4C4B99F}"/>
    <dgm:cxn modelId="{25F58EA6-9CD4-4D8F-80D7-802D3DB919D6}" type="presOf" srcId="{9033D0ED-491F-4A49-8B4B-A7E83794470D}" destId="{B9727BF2-0764-41A9-A24D-2DD60277252E}" srcOrd="0" destOrd="3" presId="urn:microsoft.com/office/officeart/2005/8/layout/vList5"/>
    <dgm:cxn modelId="{25DCEEA7-A54E-432D-8775-019F57A9FCFB}" srcId="{A525109C-E5F9-43D8-8275-9CDF3DCA3A29}" destId="{1BE43A77-D580-4C41-930E-771DADCF6A89}" srcOrd="3" destOrd="0" parTransId="{FF366996-48D1-4D9E-B0CE-2F1419BACE0D}" sibTransId="{C998C48A-6BFF-49E7-B021-A43B19C11720}"/>
    <dgm:cxn modelId="{E5F59FAD-439A-46BD-87A2-24C99A32A068}" type="presOf" srcId="{C478D1BF-3584-46DF-B44A-A22A89FEA12E}" destId="{82D43471-E9D2-468C-BCB7-3F0BEEC5FBDF}" srcOrd="0" destOrd="0" presId="urn:microsoft.com/office/officeart/2005/8/layout/vList5"/>
    <dgm:cxn modelId="{754E95B6-05E8-4ED8-8EAA-BE97F776510D}" type="presOf" srcId="{A525109C-E5F9-43D8-8275-9CDF3DCA3A29}" destId="{A253DDC1-17B0-476D-9CFB-2FEBED0E6750}" srcOrd="0" destOrd="0" presId="urn:microsoft.com/office/officeart/2005/8/layout/vList5"/>
    <dgm:cxn modelId="{6756F6BD-B651-4B4C-9574-DE7629E4FDCB}" type="presOf" srcId="{63218046-ACB9-47E0-BEBF-54DE5D512CDF}" destId="{7A484404-582A-4012-88B2-CE355A7F7619}" srcOrd="0" destOrd="2" presId="urn:microsoft.com/office/officeart/2005/8/layout/vList5"/>
    <dgm:cxn modelId="{4CF509C0-3175-4C82-9A4E-0B0514959E06}" type="presOf" srcId="{95D30631-DB54-4AFB-A83B-79511D60DBEB}" destId="{2A6DAB71-8478-4217-A997-3AC73EC8F6D1}" srcOrd="0" destOrd="0" presId="urn:microsoft.com/office/officeart/2005/8/layout/vList5"/>
    <dgm:cxn modelId="{1D75A0CB-66B3-4CF1-B7EE-B86D94629222}" type="presOf" srcId="{F841D755-5925-49DA-AF11-66D48648B428}" destId="{D5843C10-0B6D-47ED-B86A-31EEB0506D84}" srcOrd="0" destOrd="0" presId="urn:microsoft.com/office/officeart/2005/8/layout/vList5"/>
    <dgm:cxn modelId="{0E5AC1D0-76D8-4BE6-AF86-9CD50260DEA2}" srcId="{67BCF5C1-A13A-4660-8DA6-F8CC270FBE11}" destId="{6ABA719D-3B05-4925-BD83-1024F2205610}" srcOrd="2" destOrd="0" parTransId="{3A0FB886-BB9B-41E6-8CA2-E47D22559250}" sibTransId="{12BEA49D-83D9-4658-8A45-AA4F86B92414}"/>
    <dgm:cxn modelId="{252EE3D5-DAE7-464B-AB0E-50D80848BCDA}" type="presOf" srcId="{1BE43A77-D580-4C41-930E-771DADCF6A89}" destId="{2A6DAB71-8478-4217-A997-3AC73EC8F6D1}" srcOrd="0" destOrd="3" presId="urn:microsoft.com/office/officeart/2005/8/layout/vList5"/>
    <dgm:cxn modelId="{2ADD63DC-8BBF-4212-8BCB-7E51754B4155}" type="presOf" srcId="{4C037DE6-BF0A-4952-9E33-B86AEE09C861}" destId="{82D43471-E9D2-468C-BCB7-3F0BEEC5FBDF}" srcOrd="0" destOrd="2" presId="urn:microsoft.com/office/officeart/2005/8/layout/vList5"/>
    <dgm:cxn modelId="{6981FBE3-BAF4-44C7-8F91-D5908DC9501A}" srcId="{1D961931-7027-4FB5-91B0-1542422D3E3D}" destId="{99AE3A01-C682-46C3-A8A0-1496EF17CC61}" srcOrd="0" destOrd="0" parTransId="{FE9B2DFB-73AE-418A-B20D-258DFFB6FEC5}" sibTransId="{E58387E7-3E88-4B9B-9E38-2D4F1954F803}"/>
    <dgm:cxn modelId="{586247F4-D1DE-4E5C-ACB6-A77C901CB51C}" srcId="{41DEEBE0-E946-4081-B8F5-B80C282A88AF}" destId="{67BCF5C1-A13A-4660-8DA6-F8CC270FBE11}" srcOrd="1" destOrd="0" parTransId="{0D325F1A-9E2D-4C70-809F-C17D4A92E8FF}" sibTransId="{7DD70196-4A97-4B4D-949C-A4AC6D204DEA}"/>
    <dgm:cxn modelId="{E4C858FE-4DD6-4E34-B617-1070CCB54F27}" srcId="{A525109C-E5F9-43D8-8275-9CDF3DCA3A29}" destId="{95D30631-DB54-4AFB-A83B-79511D60DBEB}" srcOrd="0" destOrd="0" parTransId="{C6B12248-A365-4652-B72A-D73DDE6A962B}" sibTransId="{6A2C2EB9-F911-4258-B5C9-D01441BE695C}"/>
    <dgm:cxn modelId="{B9E3D1B8-4BB7-4D81-BACB-B143534B9C73}" type="presParOf" srcId="{3B1F549E-A1CE-4B22-9F97-147A490CDA09}" destId="{6DFB048D-F0FB-406C-A022-281E1639EC12}" srcOrd="0" destOrd="0" presId="urn:microsoft.com/office/officeart/2005/8/layout/vList5"/>
    <dgm:cxn modelId="{5C939CF6-A853-4300-9720-0F5225C8527C}" type="presParOf" srcId="{6DFB048D-F0FB-406C-A022-281E1639EC12}" destId="{1F1722D2-7ECE-4409-88FC-6D26FF69F418}" srcOrd="0" destOrd="0" presId="urn:microsoft.com/office/officeart/2005/8/layout/vList5"/>
    <dgm:cxn modelId="{6C5F64FE-6D94-4A10-8746-8DC27C1E49B5}" type="presParOf" srcId="{6DFB048D-F0FB-406C-A022-281E1639EC12}" destId="{D039D358-44B5-4EF1-BC13-9A4BEA95D6CB}" srcOrd="1" destOrd="0" presId="urn:microsoft.com/office/officeart/2005/8/layout/vList5"/>
    <dgm:cxn modelId="{279FC150-92D5-4586-9976-7A2824C8C961}" type="presParOf" srcId="{3B1F549E-A1CE-4B22-9F97-147A490CDA09}" destId="{3A5A0566-4EF6-4214-B419-908E8CB3FBC1}" srcOrd="1" destOrd="0" presId="urn:microsoft.com/office/officeart/2005/8/layout/vList5"/>
    <dgm:cxn modelId="{A00DDCC5-C572-48AB-BE50-8D1DA7FE400B}" type="presParOf" srcId="{3B1F549E-A1CE-4B22-9F97-147A490CDA09}" destId="{E7F14249-FD40-4D6E-B770-DA89BDC1CED0}" srcOrd="2" destOrd="0" presId="urn:microsoft.com/office/officeart/2005/8/layout/vList5"/>
    <dgm:cxn modelId="{6B305763-2328-463D-B8B7-E10421B5C95D}" type="presParOf" srcId="{E7F14249-FD40-4D6E-B770-DA89BDC1CED0}" destId="{269D87BE-4EAB-4A46-AD1D-991B0699B221}" srcOrd="0" destOrd="0" presId="urn:microsoft.com/office/officeart/2005/8/layout/vList5"/>
    <dgm:cxn modelId="{FF68D78B-B369-47A0-8ACB-7FA20F30791C}" type="presParOf" srcId="{E7F14249-FD40-4D6E-B770-DA89BDC1CED0}" destId="{B9727BF2-0764-41A9-A24D-2DD60277252E}" srcOrd="1" destOrd="0" presId="urn:microsoft.com/office/officeart/2005/8/layout/vList5"/>
    <dgm:cxn modelId="{B6A7692B-29B9-4595-81BC-97B390216F22}" type="presParOf" srcId="{3B1F549E-A1CE-4B22-9F97-147A490CDA09}" destId="{EC177520-B24A-4CD1-87E1-70BF9C2DDE69}" srcOrd="3" destOrd="0" presId="urn:microsoft.com/office/officeart/2005/8/layout/vList5"/>
    <dgm:cxn modelId="{A669FE46-6A74-4C1E-AC51-7C1E51393E00}" type="presParOf" srcId="{3B1F549E-A1CE-4B22-9F97-147A490CDA09}" destId="{20EDCF9A-AFA0-4B62-B237-8C2142D48C45}" srcOrd="4" destOrd="0" presId="urn:microsoft.com/office/officeart/2005/8/layout/vList5"/>
    <dgm:cxn modelId="{A64811E5-7FDE-48B9-A4D8-0E2E95E4F137}" type="presParOf" srcId="{20EDCF9A-AFA0-4B62-B237-8C2142D48C45}" destId="{A253DDC1-17B0-476D-9CFB-2FEBED0E6750}" srcOrd="0" destOrd="0" presId="urn:microsoft.com/office/officeart/2005/8/layout/vList5"/>
    <dgm:cxn modelId="{48CFB274-7E13-4404-BF0B-AA5928A8D642}" type="presParOf" srcId="{20EDCF9A-AFA0-4B62-B237-8C2142D48C45}" destId="{2A6DAB71-8478-4217-A997-3AC73EC8F6D1}" srcOrd="1" destOrd="0" presId="urn:microsoft.com/office/officeart/2005/8/layout/vList5"/>
    <dgm:cxn modelId="{0C963128-7F70-4560-886F-12AAB6D82A74}" type="presParOf" srcId="{3B1F549E-A1CE-4B22-9F97-147A490CDA09}" destId="{569945AD-DEB6-4BE5-8FF6-CD097F911D63}" srcOrd="5" destOrd="0" presId="urn:microsoft.com/office/officeart/2005/8/layout/vList5"/>
    <dgm:cxn modelId="{C8AAFF45-CBCF-40A9-B6C0-A7AB6208BA98}" type="presParOf" srcId="{3B1F549E-A1CE-4B22-9F97-147A490CDA09}" destId="{E5E6CF47-2CC6-4AA0-99C0-88F687406725}" srcOrd="6" destOrd="0" presId="urn:microsoft.com/office/officeart/2005/8/layout/vList5"/>
    <dgm:cxn modelId="{F16D5DAE-202A-4EEA-815E-36CC028EEBEA}" type="presParOf" srcId="{E5E6CF47-2CC6-4AA0-99C0-88F687406725}" destId="{387ABB98-8406-440F-AFED-8CB760436BD6}" srcOrd="0" destOrd="0" presId="urn:microsoft.com/office/officeart/2005/8/layout/vList5"/>
    <dgm:cxn modelId="{DA4A36A8-33A7-4F1B-AABC-E6A2ADCF00FF}" type="presParOf" srcId="{E5E6CF47-2CC6-4AA0-99C0-88F687406725}" destId="{7A484404-582A-4012-88B2-CE355A7F7619}" srcOrd="1" destOrd="0" presId="urn:microsoft.com/office/officeart/2005/8/layout/vList5"/>
    <dgm:cxn modelId="{77C9406B-C38A-4360-98B3-21E4E420BAC7}" type="presParOf" srcId="{3B1F549E-A1CE-4B22-9F97-147A490CDA09}" destId="{F3EA1177-9FB0-4153-8710-FA1BB8537452}" srcOrd="7" destOrd="0" presId="urn:microsoft.com/office/officeart/2005/8/layout/vList5"/>
    <dgm:cxn modelId="{270A7360-A628-4030-9CC0-DDE6996C5FA7}" type="presParOf" srcId="{3B1F549E-A1CE-4B22-9F97-147A490CDA09}" destId="{7D7D0845-2DF8-436E-9215-43A5E181F235}" srcOrd="8" destOrd="0" presId="urn:microsoft.com/office/officeart/2005/8/layout/vList5"/>
    <dgm:cxn modelId="{568985EE-CD10-432A-855D-9C68ABBFAB9B}" type="presParOf" srcId="{7D7D0845-2DF8-436E-9215-43A5E181F235}" destId="{D5843C10-0B6D-47ED-B86A-31EEB0506D84}" srcOrd="0" destOrd="0" presId="urn:microsoft.com/office/officeart/2005/8/layout/vList5"/>
    <dgm:cxn modelId="{BB32C1C1-A2B6-4A69-B4B2-EF313D0DB5B9}" type="presParOf" srcId="{7D7D0845-2DF8-436E-9215-43A5E181F235}" destId="{82D43471-E9D2-468C-BCB7-3F0BEEC5FBD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1DEEBE0-E946-4081-B8F5-B80C282A8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87CC2F3C-C51E-4B34-9C6B-00B1947846A1}">
      <dgm:prSet phldrT="[Tekst]"/>
      <dgm:spPr/>
      <dgm:t>
        <a:bodyPr/>
        <a:lstStyle/>
        <a:p>
          <a:r>
            <a:rPr lang="da-DK" dirty="0"/>
            <a:t>Insgesamt</a:t>
          </a:r>
        </a:p>
      </dgm:t>
    </dgm:pt>
    <dgm:pt modelId="{4F72FCD4-F016-44E2-9FB9-C548E649CDB0}" type="parTrans" cxnId="{6245EF15-4230-49A7-AF6F-E803E842770C}">
      <dgm:prSet/>
      <dgm:spPr/>
      <dgm:t>
        <a:bodyPr/>
        <a:lstStyle/>
        <a:p>
          <a:endParaRPr lang="da-DK"/>
        </a:p>
      </dgm:t>
    </dgm:pt>
    <dgm:pt modelId="{82139CCE-EA43-428A-8CEE-24C88F5D0D52}" type="sibTrans" cxnId="{6245EF15-4230-49A7-AF6F-E803E842770C}">
      <dgm:prSet/>
      <dgm:spPr/>
      <dgm:t>
        <a:bodyPr/>
        <a:lstStyle/>
        <a:p>
          <a:endParaRPr lang="da-DK"/>
        </a:p>
      </dgm:t>
    </dgm:pt>
    <dgm:pt modelId="{67BCF5C1-A13A-4660-8DA6-F8CC270FBE11}">
      <dgm:prSet phldrT="[Tekst]"/>
      <dgm:spPr/>
      <dgm:t>
        <a:bodyPr/>
        <a:lstStyle/>
        <a:p>
          <a:r>
            <a:rPr lang="da-DK" dirty="0"/>
            <a:t>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D325F1A-9E2D-4C70-809F-C17D4A92E8FF}" type="parTrans" cxnId="{586247F4-D1DE-4E5C-ACB6-A77C901CB51C}">
      <dgm:prSet/>
      <dgm:spPr/>
      <dgm:t>
        <a:bodyPr/>
        <a:lstStyle/>
        <a:p>
          <a:endParaRPr lang="da-DK"/>
        </a:p>
      </dgm:t>
    </dgm:pt>
    <dgm:pt modelId="{7DD70196-4A97-4B4D-949C-A4AC6D204DEA}" type="sibTrans" cxnId="{586247F4-D1DE-4E5C-ACB6-A77C901CB51C}">
      <dgm:prSet/>
      <dgm:spPr/>
      <dgm:t>
        <a:bodyPr/>
        <a:lstStyle/>
        <a:p>
          <a:endParaRPr lang="da-DK"/>
        </a:p>
      </dgm:t>
    </dgm:pt>
    <dgm:pt modelId="{F841D755-5925-49DA-AF11-66D48648B428}">
      <dgm:prSet phldrT="[Tekst]"/>
      <dgm:spPr/>
      <dgm:t>
        <a:bodyPr/>
        <a:lstStyle/>
        <a:p>
          <a:r>
            <a:rPr lang="da-DK" dirty="0"/>
            <a:t>IV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A0DD4BA-A5F8-40CC-B8BB-30E72E5833B6}" type="parTrans" cxnId="{DA7F3E29-874F-4C29-A48A-BDDEEE77C8EA}">
      <dgm:prSet/>
      <dgm:spPr/>
      <dgm:t>
        <a:bodyPr/>
        <a:lstStyle/>
        <a:p>
          <a:endParaRPr lang="da-DK"/>
        </a:p>
      </dgm:t>
    </dgm:pt>
    <dgm:pt modelId="{6551C983-016C-419F-96F9-DD886CE3A6A7}" type="sibTrans" cxnId="{DA7F3E29-874F-4C29-A48A-BDDEEE77C8EA}">
      <dgm:prSet/>
      <dgm:spPr/>
      <dgm:t>
        <a:bodyPr/>
        <a:lstStyle/>
        <a:p>
          <a:endParaRPr lang="da-DK"/>
        </a:p>
      </dgm:t>
    </dgm:pt>
    <dgm:pt modelId="{A525109C-E5F9-43D8-8275-9CDF3DCA3A29}">
      <dgm:prSet phldrT="[Tekst]"/>
      <dgm:spPr/>
      <dgm:t>
        <a:bodyPr/>
        <a:lstStyle/>
        <a:p>
          <a:r>
            <a:rPr lang="da-DK" dirty="0"/>
            <a:t>II</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B2EC300-1912-4B44-91D8-FDA651D08EF7}" type="parTrans" cxnId="{50EB5E9B-4E04-4BA6-A013-0C641C59CEC4}">
      <dgm:prSet/>
      <dgm:spPr/>
      <dgm:t>
        <a:bodyPr/>
        <a:lstStyle/>
        <a:p>
          <a:endParaRPr lang="da-DK"/>
        </a:p>
      </dgm:t>
    </dgm:pt>
    <dgm:pt modelId="{396D1300-9889-4F17-9807-1F59ECB65EBE}" type="sibTrans" cxnId="{50EB5E9B-4E04-4BA6-A013-0C641C59CEC4}">
      <dgm:prSet/>
      <dgm:spPr/>
      <dgm:t>
        <a:bodyPr/>
        <a:lstStyle/>
        <a:p>
          <a:endParaRPr lang="da-DK"/>
        </a:p>
      </dgm:t>
    </dgm:pt>
    <dgm:pt modelId="{1F3665DD-6EC7-44A0-9A23-B6DFA84871B0}">
      <dgm:prSet/>
      <dgm:spPr/>
      <dgm:t>
        <a:bodyPr/>
        <a:lstStyle/>
        <a:p>
          <a:r>
            <a:rPr lang="da-DK" dirty="0"/>
            <a:t>Entscheidungsträger</a:t>
          </a:r>
        </a:p>
      </dgm:t>
    </dgm:pt>
    <dgm:pt modelId="{19C94800-2E23-48D3-9B48-CB9954B42668}" type="parTrans" cxnId="{A7274368-9C68-4D4B-BC2C-11D3B3C16B2E}">
      <dgm:prSet/>
      <dgm:spPr/>
      <dgm:t>
        <a:bodyPr/>
        <a:lstStyle/>
        <a:p>
          <a:endParaRPr lang="da-DK"/>
        </a:p>
      </dgm:t>
    </dgm:pt>
    <dgm:pt modelId="{5CC3EEED-D06E-4F4F-8DB8-1B88C9C69BEC}" type="sibTrans" cxnId="{A7274368-9C68-4D4B-BC2C-11D3B3C16B2E}">
      <dgm:prSet/>
      <dgm:spPr/>
      <dgm:t>
        <a:bodyPr/>
        <a:lstStyle/>
        <a:p>
          <a:endParaRPr lang="da-DK"/>
        </a:p>
      </dgm:t>
    </dgm:pt>
    <dgm:pt modelId="{1D961931-7027-4FB5-91B0-1542422D3E3D}">
      <dgm:prSet phldrT="[Tekst]"/>
      <dgm:spPr/>
      <dgm:t>
        <a:bodyPr/>
        <a:lstStyle/>
        <a:p>
          <a:r>
            <a:rPr lang="da-DK" dirty="0"/>
            <a:t>III</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02F74A7-B7AB-4C29-8EC2-F1BDC441D859}" type="parTrans" cxnId="{DFDD9407-BBC0-4375-BEF0-28CD8EF7BDE3}">
      <dgm:prSet/>
      <dgm:spPr/>
      <dgm:t>
        <a:bodyPr/>
        <a:lstStyle/>
        <a:p>
          <a:endParaRPr lang="da-DK"/>
        </a:p>
      </dgm:t>
    </dgm:pt>
    <dgm:pt modelId="{E9886043-F493-4A38-B1F6-96580911B028}" type="sibTrans" cxnId="{DFDD9407-BBC0-4375-BEF0-28CD8EF7BDE3}">
      <dgm:prSet/>
      <dgm:spPr/>
      <dgm:t>
        <a:bodyPr/>
        <a:lstStyle/>
        <a:p>
          <a:endParaRPr lang="da-DK"/>
        </a:p>
      </dgm:t>
    </dgm:pt>
    <dgm:pt modelId="{95D30631-DB54-4AFB-A83B-79511D60DBEB}">
      <dgm:prSet phldrT="[Tekst]"/>
      <dgm:spPr/>
      <dgm:t>
        <a:bodyPr/>
        <a:lstStyle/>
        <a:p>
          <a:r>
            <a:rPr lang="da-DK" dirty="0"/>
            <a:t>Reagieren auf Informationen/Newsletters</a:t>
          </a:r>
        </a:p>
      </dgm:t>
    </dgm:pt>
    <dgm:pt modelId="{C6B12248-A365-4652-B72A-D73DDE6A962B}" type="parTrans" cxnId="{E4C858FE-4DD6-4E34-B617-1070CCB54F27}">
      <dgm:prSet/>
      <dgm:spPr/>
      <dgm:t>
        <a:bodyPr/>
        <a:lstStyle/>
        <a:p>
          <a:endParaRPr lang="da-DK"/>
        </a:p>
      </dgm:t>
    </dgm:pt>
    <dgm:pt modelId="{6A2C2EB9-F911-4258-B5C9-D01441BE695C}" type="sibTrans" cxnId="{E4C858FE-4DD6-4E34-B617-1070CCB54F27}">
      <dgm:prSet/>
      <dgm:spPr/>
      <dgm:t>
        <a:bodyPr/>
        <a:lstStyle/>
        <a:p>
          <a:endParaRPr lang="da-DK"/>
        </a:p>
      </dgm:t>
    </dgm:pt>
    <dgm:pt modelId="{C478D1BF-3584-46DF-B44A-A22A89FEA12E}">
      <dgm:prSet phldrT="[Tekst]"/>
      <dgm:spPr/>
      <dgm:t>
        <a:bodyPr/>
        <a:lstStyle/>
        <a:p>
          <a:r>
            <a:rPr lang="da-DK" dirty="0"/>
            <a:t>Formal: Endgültige Genehmigung</a:t>
          </a:r>
        </a:p>
      </dgm:t>
    </dgm:pt>
    <dgm:pt modelId="{97EE2BA0-CDD4-45BC-8CFB-E54E63361FD2}" type="parTrans" cxnId="{F577A959-31EA-476D-8249-67C40603E3CC}">
      <dgm:prSet/>
      <dgm:spPr/>
      <dgm:t>
        <a:bodyPr/>
        <a:lstStyle/>
        <a:p>
          <a:endParaRPr lang="da-DK"/>
        </a:p>
      </dgm:t>
    </dgm:pt>
    <dgm:pt modelId="{91B241B4-4FD6-4822-B389-9A1B518E1AF2}" type="sibTrans" cxnId="{F577A959-31EA-476D-8249-67C40603E3CC}">
      <dgm:prSet/>
      <dgm:spPr/>
      <dgm:t>
        <a:bodyPr/>
        <a:lstStyle/>
        <a:p>
          <a:endParaRPr lang="da-DK"/>
        </a:p>
      </dgm:t>
    </dgm:pt>
    <dgm:pt modelId="{9EB56CFA-8DB9-4165-B3C5-F9B26081C337}">
      <dgm:prSet/>
      <dgm:spPr/>
      <dgm:t>
        <a:bodyPr/>
        <a:lstStyle/>
        <a:p>
          <a:r>
            <a:rPr lang="da-DK" dirty="0"/>
            <a:t>Formal: </a:t>
          </a:r>
          <a:r>
            <a:rPr lang="en-US" dirty="0"/>
            <a:t>Definition, Ziele und Plan für den Prozess genehmigen</a:t>
          </a:r>
          <a:endParaRPr lang="da-DK" dirty="0"/>
        </a:p>
      </dgm:t>
    </dgm:pt>
    <dgm:pt modelId="{66EAABCC-6276-454F-82D3-CC0F279DE2F8}" type="parTrans" cxnId="{5A28D23E-2339-43D1-BD80-38E08B4DD30F}">
      <dgm:prSet/>
      <dgm:spPr/>
      <dgm:t>
        <a:bodyPr/>
        <a:lstStyle/>
        <a:p>
          <a:endParaRPr lang="da-DK"/>
        </a:p>
      </dgm:t>
    </dgm:pt>
    <dgm:pt modelId="{77BFBD2B-5BDB-4237-A96B-CD806C09ADD5}" type="sibTrans" cxnId="{5A28D23E-2339-43D1-BD80-38E08B4DD30F}">
      <dgm:prSet/>
      <dgm:spPr/>
      <dgm:t>
        <a:bodyPr/>
        <a:lstStyle/>
        <a:p>
          <a:endParaRPr lang="da-DK"/>
        </a:p>
      </dgm:t>
    </dgm:pt>
    <dgm:pt modelId="{99AE3A01-C682-46C3-A8A0-1496EF17CC61}">
      <dgm:prSet phldrT="[Tekst]"/>
      <dgm:spPr/>
      <dgm:t>
        <a:bodyPr/>
        <a:lstStyle/>
        <a:p>
          <a:r>
            <a:rPr lang="da-DK" dirty="0"/>
            <a:t>Reagieren auf Informationen/Newsletters</a:t>
          </a:r>
        </a:p>
      </dgm:t>
    </dgm:pt>
    <dgm:pt modelId="{FE9B2DFB-73AE-418A-B20D-258DFFB6FEC5}" type="parTrans" cxnId="{6981FBE3-BAF4-44C7-8F91-D5908DC9501A}">
      <dgm:prSet/>
      <dgm:spPr/>
      <dgm:t>
        <a:bodyPr/>
        <a:lstStyle/>
        <a:p>
          <a:endParaRPr lang="da-DK"/>
        </a:p>
      </dgm:t>
    </dgm:pt>
    <dgm:pt modelId="{E58387E7-3E88-4B9B-9E38-2D4F1954F803}" type="sibTrans" cxnId="{6981FBE3-BAF4-44C7-8F91-D5908DC9501A}">
      <dgm:prSet/>
      <dgm:spPr/>
      <dgm:t>
        <a:bodyPr/>
        <a:lstStyle/>
        <a:p>
          <a:endParaRPr lang="da-DK"/>
        </a:p>
      </dgm:t>
    </dgm:pt>
    <dgm:pt modelId="{434FD261-C7C7-49A1-9063-38298ED478CA}">
      <dgm:prSet/>
      <dgm:spPr/>
      <dgm:t>
        <a:bodyPr/>
        <a:lstStyle/>
        <a:p>
          <a:r>
            <a:rPr lang="da-DK" dirty="0" err="1"/>
            <a:t>Teilnahme </a:t>
          </a:r>
          <a:r>
            <a:rPr lang="da-DK" dirty="0"/>
            <a:t>am </a:t>
          </a:r>
          <a:r>
            <a:rPr lang="da-DK" dirty="0" err="1"/>
            <a:t>Kick-off</a:t>
          </a:r>
          <a:endParaRPr lang="da-DK" dirty="0"/>
        </a:p>
      </dgm:t>
    </dgm:pt>
    <dgm:pt modelId="{2E4AD939-0775-4943-97CB-AA60A941AE8B}" type="parTrans" cxnId="{0B4B7A1E-6917-4B7E-9D98-E7F6F386B28F}">
      <dgm:prSet/>
      <dgm:spPr/>
      <dgm:t>
        <a:bodyPr/>
        <a:lstStyle/>
        <a:p>
          <a:endParaRPr lang="da-DK"/>
        </a:p>
      </dgm:t>
    </dgm:pt>
    <dgm:pt modelId="{42B547ED-ADC2-4984-A849-5715330C80B3}" type="sibTrans" cxnId="{0B4B7A1E-6917-4B7E-9D98-E7F6F386B28F}">
      <dgm:prSet/>
      <dgm:spPr/>
      <dgm:t>
        <a:bodyPr/>
        <a:lstStyle/>
        <a:p>
          <a:endParaRPr lang="da-DK"/>
        </a:p>
      </dgm:t>
    </dgm:pt>
    <dgm:pt modelId="{3B1F549E-A1CE-4B22-9F97-147A490CDA09}" type="pres">
      <dgm:prSet presAssocID="{41DEEBE0-E946-4081-B8F5-B80C282A88AF}" presName="Name0" presStyleCnt="0">
        <dgm:presLayoutVars>
          <dgm:dir/>
          <dgm:animLvl val="lvl"/>
          <dgm:resizeHandles val="exact"/>
        </dgm:presLayoutVars>
      </dgm:prSet>
      <dgm:spPr/>
    </dgm:pt>
    <dgm:pt modelId="{6DFB048D-F0FB-406C-A022-281E1639EC12}" type="pres">
      <dgm:prSet presAssocID="{87CC2F3C-C51E-4B34-9C6B-00B1947846A1}" presName="linNode" presStyleCnt="0"/>
      <dgm:spPr/>
    </dgm:pt>
    <dgm:pt modelId="{1F1722D2-7ECE-4409-88FC-6D26FF69F418}" type="pres">
      <dgm:prSet presAssocID="{87CC2F3C-C51E-4B34-9C6B-00B1947846A1}" presName="parentText" presStyleLbl="node1" presStyleIdx="0" presStyleCnt="5">
        <dgm:presLayoutVars>
          <dgm:chMax val="1"/>
          <dgm:bulletEnabled val="1"/>
        </dgm:presLayoutVars>
      </dgm:prSet>
      <dgm:spPr/>
    </dgm:pt>
    <dgm:pt modelId="{D039D358-44B5-4EF1-BC13-9A4BEA95D6CB}" type="pres">
      <dgm:prSet presAssocID="{87CC2F3C-C51E-4B34-9C6B-00B1947846A1}" presName="descendantText" presStyleLbl="alignAccFollowNode1" presStyleIdx="0" presStyleCnt="5">
        <dgm:presLayoutVars>
          <dgm:bulletEnabled val="1"/>
        </dgm:presLayoutVars>
      </dgm:prSet>
      <dgm:spPr/>
    </dgm:pt>
    <dgm:pt modelId="{3A5A0566-4EF6-4214-B419-908E8CB3FBC1}" type="pres">
      <dgm:prSet presAssocID="{82139CCE-EA43-428A-8CEE-24C88F5D0D52}" presName="sp" presStyleCnt="0"/>
      <dgm:spPr/>
    </dgm:pt>
    <dgm:pt modelId="{E7F14249-FD40-4D6E-B770-DA89BDC1CED0}" type="pres">
      <dgm:prSet presAssocID="{67BCF5C1-A13A-4660-8DA6-F8CC270FBE11}" presName="linNode" presStyleCnt="0"/>
      <dgm:spPr/>
    </dgm:pt>
    <dgm:pt modelId="{269D87BE-4EAB-4A46-AD1D-991B0699B221}" type="pres">
      <dgm:prSet presAssocID="{67BCF5C1-A13A-4660-8DA6-F8CC270FBE11}" presName="parentText" presStyleLbl="node1" presStyleIdx="1" presStyleCnt="5">
        <dgm:presLayoutVars>
          <dgm:chMax val="1"/>
          <dgm:bulletEnabled val="1"/>
        </dgm:presLayoutVars>
      </dgm:prSet>
      <dgm:spPr/>
    </dgm:pt>
    <dgm:pt modelId="{B9727BF2-0764-41A9-A24D-2DD60277252E}" type="pres">
      <dgm:prSet presAssocID="{67BCF5C1-A13A-4660-8DA6-F8CC270FBE11}" presName="descendantText" presStyleLbl="alignAccFollowNode1" presStyleIdx="1" presStyleCnt="5">
        <dgm:presLayoutVars>
          <dgm:bulletEnabled val="1"/>
        </dgm:presLayoutVars>
      </dgm:prSet>
      <dgm:spPr/>
    </dgm:pt>
    <dgm:pt modelId="{EC177520-B24A-4CD1-87E1-70BF9C2DDE69}" type="pres">
      <dgm:prSet presAssocID="{7DD70196-4A97-4B4D-949C-A4AC6D204DEA}" presName="sp" presStyleCnt="0"/>
      <dgm:spPr/>
    </dgm:pt>
    <dgm:pt modelId="{20EDCF9A-AFA0-4B62-B237-8C2142D48C45}" type="pres">
      <dgm:prSet presAssocID="{A525109C-E5F9-43D8-8275-9CDF3DCA3A29}" presName="linNode" presStyleCnt="0"/>
      <dgm:spPr/>
    </dgm:pt>
    <dgm:pt modelId="{A253DDC1-17B0-476D-9CFB-2FEBED0E6750}" type="pres">
      <dgm:prSet presAssocID="{A525109C-E5F9-43D8-8275-9CDF3DCA3A29}" presName="parentText" presStyleLbl="node1" presStyleIdx="2" presStyleCnt="5">
        <dgm:presLayoutVars>
          <dgm:chMax val="1"/>
          <dgm:bulletEnabled val="1"/>
        </dgm:presLayoutVars>
      </dgm:prSet>
      <dgm:spPr/>
    </dgm:pt>
    <dgm:pt modelId="{2A6DAB71-8478-4217-A997-3AC73EC8F6D1}" type="pres">
      <dgm:prSet presAssocID="{A525109C-E5F9-43D8-8275-9CDF3DCA3A29}" presName="descendantText" presStyleLbl="alignAccFollowNode1" presStyleIdx="2" presStyleCnt="5">
        <dgm:presLayoutVars>
          <dgm:bulletEnabled val="1"/>
        </dgm:presLayoutVars>
      </dgm:prSet>
      <dgm:spPr/>
    </dgm:pt>
    <dgm:pt modelId="{569945AD-DEB6-4BE5-8FF6-CD097F911D63}" type="pres">
      <dgm:prSet presAssocID="{396D1300-9889-4F17-9807-1F59ECB65EBE}" presName="sp" presStyleCnt="0"/>
      <dgm:spPr/>
    </dgm:pt>
    <dgm:pt modelId="{E5E6CF47-2CC6-4AA0-99C0-88F687406725}" type="pres">
      <dgm:prSet presAssocID="{1D961931-7027-4FB5-91B0-1542422D3E3D}" presName="linNode" presStyleCnt="0"/>
      <dgm:spPr/>
    </dgm:pt>
    <dgm:pt modelId="{387ABB98-8406-440F-AFED-8CB760436BD6}" type="pres">
      <dgm:prSet presAssocID="{1D961931-7027-4FB5-91B0-1542422D3E3D}" presName="parentText" presStyleLbl="node1" presStyleIdx="3" presStyleCnt="5">
        <dgm:presLayoutVars>
          <dgm:chMax val="1"/>
          <dgm:bulletEnabled val="1"/>
        </dgm:presLayoutVars>
      </dgm:prSet>
      <dgm:spPr/>
    </dgm:pt>
    <dgm:pt modelId="{7A484404-582A-4012-88B2-CE355A7F7619}" type="pres">
      <dgm:prSet presAssocID="{1D961931-7027-4FB5-91B0-1542422D3E3D}" presName="descendantText" presStyleLbl="alignAccFollowNode1" presStyleIdx="3" presStyleCnt="5">
        <dgm:presLayoutVars>
          <dgm:bulletEnabled val="1"/>
        </dgm:presLayoutVars>
      </dgm:prSet>
      <dgm:spPr/>
    </dgm:pt>
    <dgm:pt modelId="{F3EA1177-9FB0-4153-8710-FA1BB8537452}" type="pres">
      <dgm:prSet presAssocID="{E9886043-F493-4A38-B1F6-96580911B028}" presName="sp" presStyleCnt="0"/>
      <dgm:spPr/>
    </dgm:pt>
    <dgm:pt modelId="{7D7D0845-2DF8-436E-9215-43A5E181F235}" type="pres">
      <dgm:prSet presAssocID="{F841D755-5925-49DA-AF11-66D48648B428}" presName="linNode" presStyleCnt="0"/>
      <dgm:spPr/>
    </dgm:pt>
    <dgm:pt modelId="{D5843C10-0B6D-47ED-B86A-31EEB0506D84}" type="pres">
      <dgm:prSet presAssocID="{F841D755-5925-49DA-AF11-66D48648B428}" presName="parentText" presStyleLbl="node1" presStyleIdx="4" presStyleCnt="5">
        <dgm:presLayoutVars>
          <dgm:chMax val="1"/>
          <dgm:bulletEnabled val="1"/>
        </dgm:presLayoutVars>
      </dgm:prSet>
      <dgm:spPr/>
    </dgm:pt>
    <dgm:pt modelId="{82D43471-E9D2-468C-BCB7-3F0BEEC5FBDF}" type="pres">
      <dgm:prSet presAssocID="{F841D755-5925-49DA-AF11-66D48648B428}" presName="descendantText" presStyleLbl="alignAccFollowNode1" presStyleIdx="4" presStyleCnt="5">
        <dgm:presLayoutVars>
          <dgm:bulletEnabled val="1"/>
        </dgm:presLayoutVars>
      </dgm:prSet>
      <dgm:spPr/>
    </dgm:pt>
  </dgm:ptLst>
  <dgm:cxnLst>
    <dgm:cxn modelId="{C03DC404-B917-4EEB-92DE-E9D3D839DEF7}" type="presOf" srcId="{1F3665DD-6EC7-44A0-9A23-B6DFA84871B0}" destId="{D039D358-44B5-4EF1-BC13-9A4BEA95D6CB}" srcOrd="0" destOrd="0" presId="urn:microsoft.com/office/officeart/2005/8/layout/vList5"/>
    <dgm:cxn modelId="{DFDD9407-BBC0-4375-BEF0-28CD8EF7BDE3}" srcId="{41DEEBE0-E946-4081-B8F5-B80C282A88AF}" destId="{1D961931-7027-4FB5-91B0-1542422D3E3D}" srcOrd="3" destOrd="0" parTransId="{B02F74A7-B7AB-4C29-8EC2-F1BDC441D859}" sibTransId="{E9886043-F493-4A38-B1F6-96580911B028}"/>
    <dgm:cxn modelId="{6245EF15-4230-49A7-AF6F-E803E842770C}" srcId="{41DEEBE0-E946-4081-B8F5-B80C282A88AF}" destId="{87CC2F3C-C51E-4B34-9C6B-00B1947846A1}" srcOrd="0" destOrd="0" parTransId="{4F72FCD4-F016-44E2-9FB9-C548E649CDB0}" sibTransId="{82139CCE-EA43-428A-8CEE-24C88F5D0D52}"/>
    <dgm:cxn modelId="{0B4B7A1E-6917-4B7E-9D98-E7F6F386B28F}" srcId="{67BCF5C1-A13A-4660-8DA6-F8CC270FBE11}" destId="{434FD261-C7C7-49A1-9063-38298ED478CA}" srcOrd="0" destOrd="0" parTransId="{2E4AD939-0775-4943-97CB-AA60A941AE8B}" sibTransId="{42B547ED-ADC2-4984-A849-5715330C80B3}"/>
    <dgm:cxn modelId="{DA7F3E29-874F-4C29-A48A-BDDEEE77C8EA}" srcId="{41DEEBE0-E946-4081-B8F5-B80C282A88AF}" destId="{F841D755-5925-49DA-AF11-66D48648B428}" srcOrd="4" destOrd="0" parTransId="{0A0DD4BA-A5F8-40CC-B8BB-30E72E5833B6}" sibTransId="{6551C983-016C-419F-96F9-DD886CE3A6A7}"/>
    <dgm:cxn modelId="{5A28D23E-2339-43D1-BD80-38E08B4DD30F}" srcId="{67BCF5C1-A13A-4660-8DA6-F8CC270FBE11}" destId="{9EB56CFA-8DB9-4165-B3C5-F9B26081C337}" srcOrd="1" destOrd="0" parTransId="{66EAABCC-6276-454F-82D3-CC0F279DE2F8}" sibTransId="{77BFBD2B-5BDB-4237-A96B-CD806C09ADD5}"/>
    <dgm:cxn modelId="{DB338C62-526A-4BF0-8C79-B4CF4FF3E0D0}" type="presOf" srcId="{87CC2F3C-C51E-4B34-9C6B-00B1947846A1}" destId="{1F1722D2-7ECE-4409-88FC-6D26FF69F418}" srcOrd="0" destOrd="0" presId="urn:microsoft.com/office/officeart/2005/8/layout/vList5"/>
    <dgm:cxn modelId="{9815A046-B388-4C81-AAEF-A51365CE98A3}" type="presOf" srcId="{1D961931-7027-4FB5-91B0-1542422D3E3D}" destId="{387ABB98-8406-440F-AFED-8CB760436BD6}" srcOrd="0" destOrd="0" presId="urn:microsoft.com/office/officeart/2005/8/layout/vList5"/>
    <dgm:cxn modelId="{A7274368-9C68-4D4B-BC2C-11D3B3C16B2E}" srcId="{87CC2F3C-C51E-4B34-9C6B-00B1947846A1}" destId="{1F3665DD-6EC7-44A0-9A23-B6DFA84871B0}" srcOrd="0" destOrd="0" parTransId="{19C94800-2E23-48D3-9B48-CB9954B42668}" sibTransId="{5CC3EEED-D06E-4F4F-8DB8-1B88C9C69BEC}"/>
    <dgm:cxn modelId="{F577A959-31EA-476D-8249-67C40603E3CC}" srcId="{F841D755-5925-49DA-AF11-66D48648B428}" destId="{C478D1BF-3584-46DF-B44A-A22A89FEA12E}" srcOrd="0" destOrd="0" parTransId="{97EE2BA0-CDD4-45BC-8CFB-E54E63361FD2}" sibTransId="{91B241B4-4FD6-4822-B389-9A1B518E1AF2}"/>
    <dgm:cxn modelId="{4E87887B-A205-4276-ADCA-FFAFBFA07844}" type="presOf" srcId="{41DEEBE0-E946-4081-B8F5-B80C282A88AF}" destId="{3B1F549E-A1CE-4B22-9F97-147A490CDA09}" srcOrd="0" destOrd="0" presId="urn:microsoft.com/office/officeart/2005/8/layout/vList5"/>
    <dgm:cxn modelId="{D6E1188C-87B4-4A0F-B457-40011A3B1F5E}" type="presOf" srcId="{99AE3A01-C682-46C3-A8A0-1496EF17CC61}" destId="{7A484404-582A-4012-88B2-CE355A7F7619}" srcOrd="0" destOrd="0" presId="urn:microsoft.com/office/officeart/2005/8/layout/vList5"/>
    <dgm:cxn modelId="{23EA3190-81AB-47ED-BAC9-7DFCA7BFFC71}" type="presOf" srcId="{67BCF5C1-A13A-4660-8DA6-F8CC270FBE11}" destId="{269D87BE-4EAB-4A46-AD1D-991B0699B221}" srcOrd="0" destOrd="0" presId="urn:microsoft.com/office/officeart/2005/8/layout/vList5"/>
    <dgm:cxn modelId="{5692F291-F0E3-4B11-9857-F05C59F100AF}" type="presOf" srcId="{9EB56CFA-8DB9-4165-B3C5-F9B26081C337}" destId="{B9727BF2-0764-41A9-A24D-2DD60277252E}" srcOrd="0" destOrd="1" presId="urn:microsoft.com/office/officeart/2005/8/layout/vList5"/>
    <dgm:cxn modelId="{50EB5E9B-4E04-4BA6-A013-0C641C59CEC4}" srcId="{41DEEBE0-E946-4081-B8F5-B80C282A88AF}" destId="{A525109C-E5F9-43D8-8275-9CDF3DCA3A29}" srcOrd="2" destOrd="0" parTransId="{2B2EC300-1912-4B44-91D8-FDA651D08EF7}" sibTransId="{396D1300-9889-4F17-9807-1F59ECB65EBE}"/>
    <dgm:cxn modelId="{E5F59FAD-439A-46BD-87A2-24C99A32A068}" type="presOf" srcId="{C478D1BF-3584-46DF-B44A-A22A89FEA12E}" destId="{82D43471-E9D2-468C-BCB7-3F0BEEC5FBDF}" srcOrd="0" destOrd="0" presId="urn:microsoft.com/office/officeart/2005/8/layout/vList5"/>
    <dgm:cxn modelId="{754E95B6-05E8-4ED8-8EAA-BE97F776510D}" type="presOf" srcId="{A525109C-E5F9-43D8-8275-9CDF3DCA3A29}" destId="{A253DDC1-17B0-476D-9CFB-2FEBED0E6750}" srcOrd="0" destOrd="0" presId="urn:microsoft.com/office/officeart/2005/8/layout/vList5"/>
    <dgm:cxn modelId="{4CF509C0-3175-4C82-9A4E-0B0514959E06}" type="presOf" srcId="{95D30631-DB54-4AFB-A83B-79511D60DBEB}" destId="{2A6DAB71-8478-4217-A997-3AC73EC8F6D1}" srcOrd="0" destOrd="0" presId="urn:microsoft.com/office/officeart/2005/8/layout/vList5"/>
    <dgm:cxn modelId="{827CA7C4-D2A5-4AC5-8C54-8C3500D6CE4A}" type="presOf" srcId="{434FD261-C7C7-49A1-9063-38298ED478CA}" destId="{B9727BF2-0764-41A9-A24D-2DD60277252E}" srcOrd="0" destOrd="0" presId="urn:microsoft.com/office/officeart/2005/8/layout/vList5"/>
    <dgm:cxn modelId="{1D75A0CB-66B3-4CF1-B7EE-B86D94629222}" type="presOf" srcId="{F841D755-5925-49DA-AF11-66D48648B428}" destId="{D5843C10-0B6D-47ED-B86A-31EEB0506D84}" srcOrd="0" destOrd="0" presId="urn:microsoft.com/office/officeart/2005/8/layout/vList5"/>
    <dgm:cxn modelId="{6981FBE3-BAF4-44C7-8F91-D5908DC9501A}" srcId="{1D961931-7027-4FB5-91B0-1542422D3E3D}" destId="{99AE3A01-C682-46C3-A8A0-1496EF17CC61}" srcOrd="0" destOrd="0" parTransId="{FE9B2DFB-73AE-418A-B20D-258DFFB6FEC5}" sibTransId="{E58387E7-3E88-4B9B-9E38-2D4F1954F803}"/>
    <dgm:cxn modelId="{586247F4-D1DE-4E5C-ACB6-A77C901CB51C}" srcId="{41DEEBE0-E946-4081-B8F5-B80C282A88AF}" destId="{67BCF5C1-A13A-4660-8DA6-F8CC270FBE11}" srcOrd="1" destOrd="0" parTransId="{0D325F1A-9E2D-4C70-809F-C17D4A92E8FF}" sibTransId="{7DD70196-4A97-4B4D-949C-A4AC6D204DEA}"/>
    <dgm:cxn modelId="{E4C858FE-4DD6-4E34-B617-1070CCB54F27}" srcId="{A525109C-E5F9-43D8-8275-9CDF3DCA3A29}" destId="{95D30631-DB54-4AFB-A83B-79511D60DBEB}" srcOrd="0" destOrd="0" parTransId="{C6B12248-A365-4652-B72A-D73DDE6A962B}" sibTransId="{6A2C2EB9-F911-4258-B5C9-D01441BE695C}"/>
    <dgm:cxn modelId="{B9E3D1B8-4BB7-4D81-BACB-B143534B9C73}" type="presParOf" srcId="{3B1F549E-A1CE-4B22-9F97-147A490CDA09}" destId="{6DFB048D-F0FB-406C-A022-281E1639EC12}" srcOrd="0" destOrd="0" presId="urn:microsoft.com/office/officeart/2005/8/layout/vList5"/>
    <dgm:cxn modelId="{5C939CF6-A853-4300-9720-0F5225C8527C}" type="presParOf" srcId="{6DFB048D-F0FB-406C-A022-281E1639EC12}" destId="{1F1722D2-7ECE-4409-88FC-6D26FF69F418}" srcOrd="0" destOrd="0" presId="urn:microsoft.com/office/officeart/2005/8/layout/vList5"/>
    <dgm:cxn modelId="{6C5F64FE-6D94-4A10-8746-8DC27C1E49B5}" type="presParOf" srcId="{6DFB048D-F0FB-406C-A022-281E1639EC12}" destId="{D039D358-44B5-4EF1-BC13-9A4BEA95D6CB}" srcOrd="1" destOrd="0" presId="urn:microsoft.com/office/officeart/2005/8/layout/vList5"/>
    <dgm:cxn modelId="{279FC150-92D5-4586-9976-7A2824C8C961}" type="presParOf" srcId="{3B1F549E-A1CE-4B22-9F97-147A490CDA09}" destId="{3A5A0566-4EF6-4214-B419-908E8CB3FBC1}" srcOrd="1" destOrd="0" presId="urn:microsoft.com/office/officeart/2005/8/layout/vList5"/>
    <dgm:cxn modelId="{A00DDCC5-C572-48AB-BE50-8D1DA7FE400B}" type="presParOf" srcId="{3B1F549E-A1CE-4B22-9F97-147A490CDA09}" destId="{E7F14249-FD40-4D6E-B770-DA89BDC1CED0}" srcOrd="2" destOrd="0" presId="urn:microsoft.com/office/officeart/2005/8/layout/vList5"/>
    <dgm:cxn modelId="{6B305763-2328-463D-B8B7-E10421B5C95D}" type="presParOf" srcId="{E7F14249-FD40-4D6E-B770-DA89BDC1CED0}" destId="{269D87BE-4EAB-4A46-AD1D-991B0699B221}" srcOrd="0" destOrd="0" presId="urn:microsoft.com/office/officeart/2005/8/layout/vList5"/>
    <dgm:cxn modelId="{FF68D78B-B369-47A0-8ACB-7FA20F30791C}" type="presParOf" srcId="{E7F14249-FD40-4D6E-B770-DA89BDC1CED0}" destId="{B9727BF2-0764-41A9-A24D-2DD60277252E}" srcOrd="1" destOrd="0" presId="urn:microsoft.com/office/officeart/2005/8/layout/vList5"/>
    <dgm:cxn modelId="{B6A7692B-29B9-4595-81BC-97B390216F22}" type="presParOf" srcId="{3B1F549E-A1CE-4B22-9F97-147A490CDA09}" destId="{EC177520-B24A-4CD1-87E1-70BF9C2DDE69}" srcOrd="3" destOrd="0" presId="urn:microsoft.com/office/officeart/2005/8/layout/vList5"/>
    <dgm:cxn modelId="{A669FE46-6A74-4C1E-AC51-7C1E51393E00}" type="presParOf" srcId="{3B1F549E-A1CE-4B22-9F97-147A490CDA09}" destId="{20EDCF9A-AFA0-4B62-B237-8C2142D48C45}" srcOrd="4" destOrd="0" presId="urn:microsoft.com/office/officeart/2005/8/layout/vList5"/>
    <dgm:cxn modelId="{A64811E5-7FDE-48B9-A4D8-0E2E95E4F137}" type="presParOf" srcId="{20EDCF9A-AFA0-4B62-B237-8C2142D48C45}" destId="{A253DDC1-17B0-476D-9CFB-2FEBED0E6750}" srcOrd="0" destOrd="0" presId="urn:microsoft.com/office/officeart/2005/8/layout/vList5"/>
    <dgm:cxn modelId="{48CFB274-7E13-4404-BF0B-AA5928A8D642}" type="presParOf" srcId="{20EDCF9A-AFA0-4B62-B237-8C2142D48C45}" destId="{2A6DAB71-8478-4217-A997-3AC73EC8F6D1}" srcOrd="1" destOrd="0" presId="urn:microsoft.com/office/officeart/2005/8/layout/vList5"/>
    <dgm:cxn modelId="{0C963128-7F70-4560-886F-12AAB6D82A74}" type="presParOf" srcId="{3B1F549E-A1CE-4B22-9F97-147A490CDA09}" destId="{569945AD-DEB6-4BE5-8FF6-CD097F911D63}" srcOrd="5" destOrd="0" presId="urn:microsoft.com/office/officeart/2005/8/layout/vList5"/>
    <dgm:cxn modelId="{C8AAFF45-CBCF-40A9-B6C0-A7AB6208BA98}" type="presParOf" srcId="{3B1F549E-A1CE-4B22-9F97-147A490CDA09}" destId="{E5E6CF47-2CC6-4AA0-99C0-88F687406725}" srcOrd="6" destOrd="0" presId="urn:microsoft.com/office/officeart/2005/8/layout/vList5"/>
    <dgm:cxn modelId="{F16D5DAE-202A-4EEA-815E-36CC028EEBEA}" type="presParOf" srcId="{E5E6CF47-2CC6-4AA0-99C0-88F687406725}" destId="{387ABB98-8406-440F-AFED-8CB760436BD6}" srcOrd="0" destOrd="0" presId="urn:microsoft.com/office/officeart/2005/8/layout/vList5"/>
    <dgm:cxn modelId="{DA4A36A8-33A7-4F1B-AABC-E6A2ADCF00FF}" type="presParOf" srcId="{E5E6CF47-2CC6-4AA0-99C0-88F687406725}" destId="{7A484404-582A-4012-88B2-CE355A7F7619}" srcOrd="1" destOrd="0" presId="urn:microsoft.com/office/officeart/2005/8/layout/vList5"/>
    <dgm:cxn modelId="{77C9406B-C38A-4360-98B3-21E4E420BAC7}" type="presParOf" srcId="{3B1F549E-A1CE-4B22-9F97-147A490CDA09}" destId="{F3EA1177-9FB0-4153-8710-FA1BB8537452}" srcOrd="7" destOrd="0" presId="urn:microsoft.com/office/officeart/2005/8/layout/vList5"/>
    <dgm:cxn modelId="{270A7360-A628-4030-9CC0-DDE6996C5FA7}" type="presParOf" srcId="{3B1F549E-A1CE-4B22-9F97-147A490CDA09}" destId="{7D7D0845-2DF8-436E-9215-43A5E181F235}" srcOrd="8" destOrd="0" presId="urn:microsoft.com/office/officeart/2005/8/layout/vList5"/>
    <dgm:cxn modelId="{568985EE-CD10-432A-855D-9C68ABBFAB9B}" type="presParOf" srcId="{7D7D0845-2DF8-436E-9215-43A5E181F235}" destId="{D5843C10-0B6D-47ED-B86A-31EEB0506D84}" srcOrd="0" destOrd="0" presId="urn:microsoft.com/office/officeart/2005/8/layout/vList5"/>
    <dgm:cxn modelId="{BB32C1C1-A2B6-4A69-B4B2-EF313D0DB5B9}" type="presParOf" srcId="{7D7D0845-2DF8-436E-9215-43A5E181F235}" destId="{82D43471-E9D2-468C-BCB7-3F0BEEC5FB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1DEEBE0-E946-4081-B8F5-B80C282A8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87CC2F3C-C51E-4B34-9C6B-00B1947846A1}">
      <dgm:prSet phldrT="[Tekst]"/>
      <dgm:spPr/>
      <dgm:t>
        <a:bodyPr/>
        <a:lstStyle/>
        <a:p>
          <a:r>
            <a:rPr lang="da-DK" dirty="0"/>
            <a:t>Insgesamt</a:t>
          </a:r>
        </a:p>
      </dgm:t>
    </dgm:pt>
    <dgm:pt modelId="{4F72FCD4-F016-44E2-9FB9-C548E649CDB0}" type="parTrans" cxnId="{6245EF15-4230-49A7-AF6F-E803E842770C}">
      <dgm:prSet/>
      <dgm:spPr/>
      <dgm:t>
        <a:bodyPr/>
        <a:lstStyle/>
        <a:p>
          <a:endParaRPr lang="da-DK"/>
        </a:p>
      </dgm:t>
    </dgm:pt>
    <dgm:pt modelId="{82139CCE-EA43-428A-8CEE-24C88F5D0D52}" type="sibTrans" cxnId="{6245EF15-4230-49A7-AF6F-E803E842770C}">
      <dgm:prSet/>
      <dgm:spPr/>
      <dgm:t>
        <a:bodyPr/>
        <a:lstStyle/>
        <a:p>
          <a:endParaRPr lang="da-DK"/>
        </a:p>
      </dgm:t>
    </dgm:pt>
    <dgm:pt modelId="{67BCF5C1-A13A-4660-8DA6-F8CC270FBE11}">
      <dgm:prSet phldrT="[Tekst]"/>
      <dgm:spPr/>
      <dgm:t>
        <a:bodyPr/>
        <a:lstStyle/>
        <a:p>
          <a:r>
            <a:rPr lang="da-DK" dirty="0"/>
            <a:t>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D325F1A-9E2D-4C70-809F-C17D4A92E8FF}" type="parTrans" cxnId="{586247F4-D1DE-4E5C-ACB6-A77C901CB51C}">
      <dgm:prSet/>
      <dgm:spPr/>
      <dgm:t>
        <a:bodyPr/>
        <a:lstStyle/>
        <a:p>
          <a:endParaRPr lang="da-DK"/>
        </a:p>
      </dgm:t>
    </dgm:pt>
    <dgm:pt modelId="{7DD70196-4A97-4B4D-949C-A4AC6D204DEA}" type="sibTrans" cxnId="{586247F4-D1DE-4E5C-ACB6-A77C901CB51C}">
      <dgm:prSet/>
      <dgm:spPr/>
      <dgm:t>
        <a:bodyPr/>
        <a:lstStyle/>
        <a:p>
          <a:endParaRPr lang="da-DK"/>
        </a:p>
      </dgm:t>
    </dgm:pt>
    <dgm:pt modelId="{F841D755-5925-49DA-AF11-66D48648B428}">
      <dgm:prSet phldrT="[Tekst]"/>
      <dgm:spPr/>
      <dgm:t>
        <a:bodyPr/>
        <a:lstStyle/>
        <a:p>
          <a:r>
            <a:rPr lang="da-DK" dirty="0"/>
            <a:t>IV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A0DD4BA-A5F8-40CC-B8BB-30E72E5833B6}" type="parTrans" cxnId="{DA7F3E29-874F-4C29-A48A-BDDEEE77C8EA}">
      <dgm:prSet/>
      <dgm:spPr/>
      <dgm:t>
        <a:bodyPr/>
        <a:lstStyle/>
        <a:p>
          <a:endParaRPr lang="da-DK"/>
        </a:p>
      </dgm:t>
    </dgm:pt>
    <dgm:pt modelId="{6551C983-016C-419F-96F9-DD886CE3A6A7}" type="sibTrans" cxnId="{DA7F3E29-874F-4C29-A48A-BDDEEE77C8EA}">
      <dgm:prSet/>
      <dgm:spPr/>
      <dgm:t>
        <a:bodyPr/>
        <a:lstStyle/>
        <a:p>
          <a:endParaRPr lang="da-DK"/>
        </a:p>
      </dgm:t>
    </dgm:pt>
    <dgm:pt modelId="{A525109C-E5F9-43D8-8275-9CDF3DCA3A29}">
      <dgm:prSet phldrT="[Tekst]"/>
      <dgm:spPr/>
      <dgm:t>
        <a:bodyPr/>
        <a:lstStyle/>
        <a:p>
          <a:r>
            <a:rPr lang="da-DK" dirty="0"/>
            <a:t>II</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B2EC300-1912-4B44-91D8-FDA651D08EF7}" type="parTrans" cxnId="{50EB5E9B-4E04-4BA6-A013-0C641C59CEC4}">
      <dgm:prSet/>
      <dgm:spPr/>
      <dgm:t>
        <a:bodyPr/>
        <a:lstStyle/>
        <a:p>
          <a:endParaRPr lang="da-DK"/>
        </a:p>
      </dgm:t>
    </dgm:pt>
    <dgm:pt modelId="{396D1300-9889-4F17-9807-1F59ECB65EBE}" type="sibTrans" cxnId="{50EB5E9B-4E04-4BA6-A013-0C641C59CEC4}">
      <dgm:prSet/>
      <dgm:spPr/>
      <dgm:t>
        <a:bodyPr/>
        <a:lstStyle/>
        <a:p>
          <a:endParaRPr lang="da-DK"/>
        </a:p>
      </dgm:t>
    </dgm:pt>
    <dgm:pt modelId="{1D961931-7027-4FB5-91B0-1542422D3E3D}">
      <dgm:prSet phldrT="[Tekst]"/>
      <dgm:spPr/>
      <dgm:t>
        <a:bodyPr/>
        <a:lstStyle/>
        <a:p>
          <a:r>
            <a:rPr lang="da-DK" dirty="0"/>
            <a:t>III</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02F74A7-B7AB-4C29-8EC2-F1BDC441D859}" type="parTrans" cxnId="{DFDD9407-BBC0-4375-BEF0-28CD8EF7BDE3}">
      <dgm:prSet/>
      <dgm:spPr/>
      <dgm:t>
        <a:bodyPr/>
        <a:lstStyle/>
        <a:p>
          <a:endParaRPr lang="da-DK"/>
        </a:p>
      </dgm:t>
    </dgm:pt>
    <dgm:pt modelId="{E9886043-F493-4A38-B1F6-96580911B028}" type="sibTrans" cxnId="{DFDD9407-BBC0-4375-BEF0-28CD8EF7BDE3}">
      <dgm:prSet/>
      <dgm:spPr/>
      <dgm:t>
        <a:bodyPr/>
        <a:lstStyle/>
        <a:p>
          <a:endParaRPr lang="da-DK"/>
        </a:p>
      </dgm:t>
    </dgm:pt>
    <dgm:pt modelId="{95D30631-DB54-4AFB-A83B-79511D60DBEB}">
      <dgm:prSet phldrT="[Tekst]"/>
      <dgm:spPr/>
      <dgm:t>
        <a:bodyPr/>
        <a:lstStyle/>
        <a:p>
          <a:r>
            <a:rPr lang="de-DE" noProof="0" dirty="0"/>
            <a:t>Bereitstellung verfügbarer Studien und Daten</a:t>
          </a:r>
        </a:p>
      </dgm:t>
    </dgm:pt>
    <dgm:pt modelId="{C6B12248-A365-4652-B72A-D73DDE6A962B}" type="parTrans" cxnId="{E4C858FE-4DD6-4E34-B617-1070CCB54F27}">
      <dgm:prSet/>
      <dgm:spPr/>
      <dgm:t>
        <a:bodyPr/>
        <a:lstStyle/>
        <a:p>
          <a:endParaRPr lang="da-DK"/>
        </a:p>
      </dgm:t>
    </dgm:pt>
    <dgm:pt modelId="{6A2C2EB9-F911-4258-B5C9-D01441BE695C}" type="sibTrans" cxnId="{E4C858FE-4DD6-4E34-B617-1070CCB54F27}">
      <dgm:prSet/>
      <dgm:spPr/>
      <dgm:t>
        <a:bodyPr/>
        <a:lstStyle/>
        <a:p>
          <a:endParaRPr lang="da-DK"/>
        </a:p>
      </dgm:t>
    </dgm:pt>
    <dgm:pt modelId="{C478D1BF-3584-46DF-B44A-A22A89FEA12E}">
      <dgm:prSet phldrT="[Tekst]"/>
      <dgm:spPr/>
      <dgm:t>
        <a:bodyPr/>
        <a:lstStyle/>
        <a:p>
          <a:r>
            <a:rPr lang="de-DE" noProof="0" dirty="0"/>
            <a:t>Beteiligung am Aktionsplan- und Überwachungsaktivitäten.</a:t>
          </a:r>
        </a:p>
      </dgm:t>
    </dgm:pt>
    <dgm:pt modelId="{97EE2BA0-CDD4-45BC-8CFB-E54E63361FD2}" type="parTrans" cxnId="{F577A959-31EA-476D-8249-67C40603E3CC}">
      <dgm:prSet/>
      <dgm:spPr/>
      <dgm:t>
        <a:bodyPr/>
        <a:lstStyle/>
        <a:p>
          <a:endParaRPr lang="da-DK"/>
        </a:p>
      </dgm:t>
    </dgm:pt>
    <dgm:pt modelId="{91B241B4-4FD6-4822-B389-9A1B518E1AF2}" type="sibTrans" cxnId="{F577A959-31EA-476D-8249-67C40603E3CC}">
      <dgm:prSet/>
      <dgm:spPr/>
      <dgm:t>
        <a:bodyPr/>
        <a:lstStyle/>
        <a:p>
          <a:endParaRPr lang="da-DK"/>
        </a:p>
      </dgm:t>
    </dgm:pt>
    <dgm:pt modelId="{9EB56CFA-8DB9-4165-B3C5-F9B26081C337}">
      <dgm:prSet/>
      <dgm:spPr/>
      <dgm:t>
        <a:bodyPr/>
        <a:lstStyle/>
        <a:p>
          <a:r>
            <a:rPr lang="da-DK" dirty="0" err="1"/>
            <a:t>Teilnahme </a:t>
          </a:r>
          <a:r>
            <a:rPr lang="da-DK" dirty="0"/>
            <a:t>am </a:t>
          </a:r>
          <a:r>
            <a:rPr lang="da-DK" dirty="0" err="1"/>
            <a:t>Kick-off</a:t>
          </a:r>
          <a:endParaRPr lang="da-DK" dirty="0"/>
        </a:p>
      </dgm:t>
    </dgm:pt>
    <dgm:pt modelId="{66EAABCC-6276-454F-82D3-CC0F279DE2F8}" type="parTrans" cxnId="{5A28D23E-2339-43D1-BD80-38E08B4DD30F}">
      <dgm:prSet/>
      <dgm:spPr/>
      <dgm:t>
        <a:bodyPr/>
        <a:lstStyle/>
        <a:p>
          <a:endParaRPr lang="da-DK"/>
        </a:p>
      </dgm:t>
    </dgm:pt>
    <dgm:pt modelId="{77BFBD2B-5BDB-4237-A96B-CD806C09ADD5}" type="sibTrans" cxnId="{5A28D23E-2339-43D1-BD80-38E08B4DD30F}">
      <dgm:prSet/>
      <dgm:spPr/>
      <dgm:t>
        <a:bodyPr/>
        <a:lstStyle/>
        <a:p>
          <a:endParaRPr lang="da-DK"/>
        </a:p>
      </dgm:t>
    </dgm:pt>
    <dgm:pt modelId="{99AE3A01-C682-46C3-A8A0-1496EF17CC61}">
      <dgm:prSet phldrT="[Tekst]"/>
      <dgm:spPr/>
      <dgm:t>
        <a:bodyPr/>
        <a:lstStyle/>
        <a:p>
          <a:r>
            <a:rPr lang="da-DK" noProof="0" dirty="0"/>
            <a:t>Zusammenarbeit mit Beratern und der Kerngruppe</a:t>
          </a:r>
        </a:p>
      </dgm:t>
    </dgm:pt>
    <dgm:pt modelId="{FE9B2DFB-73AE-418A-B20D-258DFFB6FEC5}" type="parTrans" cxnId="{6981FBE3-BAF4-44C7-8F91-D5908DC9501A}">
      <dgm:prSet/>
      <dgm:spPr/>
      <dgm:t>
        <a:bodyPr/>
        <a:lstStyle/>
        <a:p>
          <a:endParaRPr lang="da-DK"/>
        </a:p>
      </dgm:t>
    </dgm:pt>
    <dgm:pt modelId="{E58387E7-3E88-4B9B-9E38-2D4F1954F803}" type="sibTrans" cxnId="{6981FBE3-BAF4-44C7-8F91-D5908DC9501A}">
      <dgm:prSet/>
      <dgm:spPr/>
      <dgm:t>
        <a:bodyPr/>
        <a:lstStyle/>
        <a:p>
          <a:endParaRPr lang="da-DK"/>
        </a:p>
      </dgm:t>
    </dgm:pt>
    <dgm:pt modelId="{C9B2FB2A-23C9-410A-BB02-2EADF4889513}">
      <dgm:prSet/>
      <dgm:spPr/>
      <dgm:t>
        <a:bodyPr/>
        <a:lstStyle/>
        <a:p>
          <a:r>
            <a:rPr lang="de-DE" noProof="0" dirty="0"/>
            <a:t>Praktizierende</a:t>
          </a:r>
        </a:p>
      </dgm:t>
    </dgm:pt>
    <dgm:pt modelId="{6C9176E0-D48B-4F14-AE9A-E35D315E8F6D}" type="parTrans" cxnId="{FC024CF1-E096-451A-8BDE-EE48C6156166}">
      <dgm:prSet/>
      <dgm:spPr/>
      <dgm:t>
        <a:bodyPr/>
        <a:lstStyle/>
        <a:p>
          <a:endParaRPr lang="da-DK"/>
        </a:p>
      </dgm:t>
    </dgm:pt>
    <dgm:pt modelId="{644C3297-DDC9-44BA-A791-F00E4EB7C11B}" type="sibTrans" cxnId="{FC024CF1-E096-451A-8BDE-EE48C6156166}">
      <dgm:prSet/>
      <dgm:spPr/>
      <dgm:t>
        <a:bodyPr/>
        <a:lstStyle/>
        <a:p>
          <a:endParaRPr lang="da-DK"/>
        </a:p>
      </dgm:t>
    </dgm:pt>
    <dgm:pt modelId="{922C6A52-FA1B-4B92-BDFA-E163D76AECCC}">
      <dgm:prSet/>
      <dgm:spPr/>
      <dgm:t>
        <a:bodyPr/>
        <a:lstStyle/>
        <a:p>
          <a:r>
            <a:rPr lang="de-DE" noProof="0" dirty="0"/>
            <a:t>Diejenigen, die die vorgeschlagenen Projekte durchführen werden</a:t>
          </a:r>
        </a:p>
      </dgm:t>
    </dgm:pt>
    <dgm:pt modelId="{985CC3C3-29E3-481A-9296-F186EA322A7D}" type="parTrans" cxnId="{005030F1-A36C-4C38-A101-15214B699CB3}">
      <dgm:prSet/>
      <dgm:spPr/>
      <dgm:t>
        <a:bodyPr/>
        <a:lstStyle/>
        <a:p>
          <a:endParaRPr lang="da-DK"/>
        </a:p>
      </dgm:t>
    </dgm:pt>
    <dgm:pt modelId="{1E2B7ED8-3FF5-4F62-A6E7-A2C85E30C926}" type="sibTrans" cxnId="{005030F1-A36C-4C38-A101-15214B699CB3}">
      <dgm:prSet/>
      <dgm:spPr/>
      <dgm:t>
        <a:bodyPr/>
        <a:lstStyle/>
        <a:p>
          <a:endParaRPr lang="da-DK"/>
        </a:p>
      </dgm:t>
    </dgm:pt>
    <dgm:pt modelId="{E929637E-D200-4BE5-B2AB-F0DAFF68039A}">
      <dgm:prSet/>
      <dgm:spPr/>
      <dgm:t>
        <a:bodyPr/>
        <a:lstStyle/>
        <a:p>
          <a:r>
            <a:rPr lang="de-DE" noProof="0" dirty="0"/>
            <a:t>Vernetzung mit lokalen Partnern</a:t>
          </a:r>
        </a:p>
      </dgm:t>
    </dgm:pt>
    <dgm:pt modelId="{71516990-A36E-4120-BBF3-99AC2613767C}" type="parTrans" cxnId="{F1834C6F-84FC-4FF2-ACF3-73ED3D384E03}">
      <dgm:prSet/>
      <dgm:spPr/>
      <dgm:t>
        <a:bodyPr/>
        <a:lstStyle/>
        <a:p>
          <a:endParaRPr lang="da-DK"/>
        </a:p>
      </dgm:t>
    </dgm:pt>
    <dgm:pt modelId="{6A1D1B0C-63FD-4E67-8448-9AF6A01DCCAD}" type="sibTrans" cxnId="{F1834C6F-84FC-4FF2-ACF3-73ED3D384E03}">
      <dgm:prSet/>
      <dgm:spPr/>
      <dgm:t>
        <a:bodyPr/>
        <a:lstStyle/>
        <a:p>
          <a:endParaRPr lang="da-DK"/>
        </a:p>
      </dgm:t>
    </dgm:pt>
    <dgm:pt modelId="{7AC80F97-F5DD-4D9C-B1CA-32D396B519AE}">
      <dgm:prSet/>
      <dgm:spPr/>
      <dgm:t>
        <a:bodyPr/>
        <a:lstStyle/>
        <a:p>
          <a:r>
            <a:rPr lang="da-DK" noProof="0" dirty="0"/>
            <a:t>Informationen für Modellrechnungen bereitstellen</a:t>
          </a:r>
        </a:p>
      </dgm:t>
    </dgm:pt>
    <dgm:pt modelId="{0598A573-A22C-4359-95D9-F477C5509CD5}" type="parTrans" cxnId="{8A89E2DB-6AFE-4189-AA5A-E6234BDB833F}">
      <dgm:prSet/>
      <dgm:spPr/>
      <dgm:t>
        <a:bodyPr/>
        <a:lstStyle/>
        <a:p>
          <a:endParaRPr lang="da-DK"/>
        </a:p>
      </dgm:t>
    </dgm:pt>
    <dgm:pt modelId="{A7985641-4CFB-4130-8AEA-9D6FA913184E}" type="sibTrans" cxnId="{8A89E2DB-6AFE-4189-AA5A-E6234BDB833F}">
      <dgm:prSet/>
      <dgm:spPr/>
      <dgm:t>
        <a:bodyPr/>
        <a:lstStyle/>
        <a:p>
          <a:endParaRPr lang="da-DK"/>
        </a:p>
      </dgm:t>
    </dgm:pt>
    <dgm:pt modelId="{89F83084-4B0E-4B88-8C17-0194E061CBED}">
      <dgm:prSet/>
      <dgm:spPr/>
      <dgm:t>
        <a:bodyPr/>
        <a:lstStyle/>
        <a:p>
          <a:r>
            <a:rPr lang="de-DE" noProof="0" dirty="0"/>
            <a:t>Formal: Einigung auf Ergebnisse des Mappings</a:t>
          </a:r>
        </a:p>
      </dgm:t>
    </dgm:pt>
    <dgm:pt modelId="{8103D4B1-A936-4449-8AF4-2EE805A9DCCA}" type="parTrans" cxnId="{57EC4E82-9575-4A3B-9799-BDC4D99B8DED}">
      <dgm:prSet/>
      <dgm:spPr/>
      <dgm:t>
        <a:bodyPr/>
        <a:lstStyle/>
        <a:p>
          <a:endParaRPr lang="da-DK"/>
        </a:p>
      </dgm:t>
    </dgm:pt>
    <dgm:pt modelId="{C0739990-0245-45FB-82C2-FC63EFA4C50D}" type="sibTrans" cxnId="{57EC4E82-9575-4A3B-9799-BDC4D99B8DED}">
      <dgm:prSet/>
      <dgm:spPr/>
      <dgm:t>
        <a:bodyPr/>
        <a:lstStyle/>
        <a:p>
          <a:endParaRPr lang="da-DK"/>
        </a:p>
      </dgm:t>
    </dgm:pt>
    <dgm:pt modelId="{71CA6B7A-ED09-4D2C-A04B-8055635AE47A}">
      <dgm:prSet/>
      <dgm:spPr/>
      <dgm:t>
        <a:bodyPr/>
        <a:lstStyle/>
        <a:p>
          <a:r>
            <a:rPr lang="da-DK" noProof="0" dirty="0"/>
            <a:t>Formal: Einigung auf Szenarioergebnisse und Schlussfolgerungen</a:t>
          </a:r>
        </a:p>
      </dgm:t>
    </dgm:pt>
    <dgm:pt modelId="{C6623152-4D0B-4B21-85DA-A5599313E31E}" type="parTrans" cxnId="{B80115FF-678F-44AD-BC9C-2D8E274DFC46}">
      <dgm:prSet/>
      <dgm:spPr/>
      <dgm:t>
        <a:bodyPr/>
        <a:lstStyle/>
        <a:p>
          <a:endParaRPr lang="da-DK"/>
        </a:p>
      </dgm:t>
    </dgm:pt>
    <dgm:pt modelId="{DD91EC82-45BC-43CB-B58B-0F416EA99902}" type="sibTrans" cxnId="{B80115FF-678F-44AD-BC9C-2D8E274DFC46}">
      <dgm:prSet/>
      <dgm:spPr/>
      <dgm:t>
        <a:bodyPr/>
        <a:lstStyle/>
        <a:p>
          <a:endParaRPr lang="da-DK"/>
        </a:p>
      </dgm:t>
    </dgm:pt>
    <dgm:pt modelId="{65E0CF11-9F15-42EB-9BDB-B9615E5A9AA3}">
      <dgm:prSet/>
      <dgm:spPr/>
      <dgm:t>
        <a:bodyPr/>
        <a:lstStyle/>
        <a:p>
          <a:r>
            <a:rPr lang="da-DK" noProof="0" dirty="0"/>
            <a:t>Modelle validieren</a:t>
          </a:r>
        </a:p>
      </dgm:t>
    </dgm:pt>
    <dgm:pt modelId="{8CC99A3E-0C1C-44F4-84DF-7D59E4103E80}" type="parTrans" cxnId="{CB429E9B-0089-4AB7-9F47-605E8EECE11C}">
      <dgm:prSet/>
      <dgm:spPr/>
      <dgm:t>
        <a:bodyPr/>
        <a:lstStyle/>
        <a:p>
          <a:endParaRPr lang="da-DK"/>
        </a:p>
      </dgm:t>
    </dgm:pt>
    <dgm:pt modelId="{C0EA37CA-CE3F-46D5-94FB-E8BF4484202C}" type="sibTrans" cxnId="{CB429E9B-0089-4AB7-9F47-605E8EECE11C}">
      <dgm:prSet/>
      <dgm:spPr/>
      <dgm:t>
        <a:bodyPr/>
        <a:lstStyle/>
        <a:p>
          <a:endParaRPr lang="da-DK"/>
        </a:p>
      </dgm:t>
    </dgm:pt>
    <dgm:pt modelId="{89DD2232-A59D-431C-A5E3-D13984428056}">
      <dgm:prSet/>
      <dgm:spPr/>
      <dgm:t>
        <a:bodyPr/>
        <a:lstStyle/>
        <a:p>
          <a:r>
            <a:rPr lang="de-DE" noProof="0" dirty="0"/>
            <a:t>Daten validieren</a:t>
          </a:r>
        </a:p>
      </dgm:t>
    </dgm:pt>
    <dgm:pt modelId="{0A0EDAD0-E373-438A-9541-AFFAA3160233}" type="parTrans" cxnId="{541F5B78-5A18-44C3-B89F-BF4CC6120809}">
      <dgm:prSet/>
      <dgm:spPr/>
      <dgm:t>
        <a:bodyPr/>
        <a:lstStyle/>
        <a:p>
          <a:endParaRPr lang="da-DK"/>
        </a:p>
      </dgm:t>
    </dgm:pt>
    <dgm:pt modelId="{5EBAE67D-7D73-4E44-8D07-0DE54B075237}" type="sibTrans" cxnId="{541F5B78-5A18-44C3-B89F-BF4CC6120809}">
      <dgm:prSet/>
      <dgm:spPr/>
      <dgm:t>
        <a:bodyPr/>
        <a:lstStyle/>
        <a:p>
          <a:endParaRPr lang="da-DK"/>
        </a:p>
      </dgm:t>
    </dgm:pt>
    <dgm:pt modelId="{3B1F549E-A1CE-4B22-9F97-147A490CDA09}" type="pres">
      <dgm:prSet presAssocID="{41DEEBE0-E946-4081-B8F5-B80C282A88AF}" presName="Name0" presStyleCnt="0">
        <dgm:presLayoutVars>
          <dgm:dir/>
          <dgm:animLvl val="lvl"/>
          <dgm:resizeHandles val="exact"/>
        </dgm:presLayoutVars>
      </dgm:prSet>
      <dgm:spPr/>
    </dgm:pt>
    <dgm:pt modelId="{6DFB048D-F0FB-406C-A022-281E1639EC12}" type="pres">
      <dgm:prSet presAssocID="{87CC2F3C-C51E-4B34-9C6B-00B1947846A1}" presName="linNode" presStyleCnt="0"/>
      <dgm:spPr/>
    </dgm:pt>
    <dgm:pt modelId="{1F1722D2-7ECE-4409-88FC-6D26FF69F418}" type="pres">
      <dgm:prSet presAssocID="{87CC2F3C-C51E-4B34-9C6B-00B1947846A1}" presName="parentText" presStyleLbl="node1" presStyleIdx="0" presStyleCnt="5">
        <dgm:presLayoutVars>
          <dgm:chMax val="1"/>
          <dgm:bulletEnabled val="1"/>
        </dgm:presLayoutVars>
      </dgm:prSet>
      <dgm:spPr/>
    </dgm:pt>
    <dgm:pt modelId="{D039D358-44B5-4EF1-BC13-9A4BEA95D6CB}" type="pres">
      <dgm:prSet presAssocID="{87CC2F3C-C51E-4B34-9C6B-00B1947846A1}" presName="descendantText" presStyleLbl="alignAccFollowNode1" presStyleIdx="0" presStyleCnt="5">
        <dgm:presLayoutVars>
          <dgm:bulletEnabled val="1"/>
        </dgm:presLayoutVars>
      </dgm:prSet>
      <dgm:spPr/>
    </dgm:pt>
    <dgm:pt modelId="{3A5A0566-4EF6-4214-B419-908E8CB3FBC1}" type="pres">
      <dgm:prSet presAssocID="{82139CCE-EA43-428A-8CEE-24C88F5D0D52}" presName="sp" presStyleCnt="0"/>
      <dgm:spPr/>
    </dgm:pt>
    <dgm:pt modelId="{E7F14249-FD40-4D6E-B770-DA89BDC1CED0}" type="pres">
      <dgm:prSet presAssocID="{67BCF5C1-A13A-4660-8DA6-F8CC270FBE11}" presName="linNode" presStyleCnt="0"/>
      <dgm:spPr/>
    </dgm:pt>
    <dgm:pt modelId="{269D87BE-4EAB-4A46-AD1D-991B0699B221}" type="pres">
      <dgm:prSet presAssocID="{67BCF5C1-A13A-4660-8DA6-F8CC270FBE11}" presName="parentText" presStyleLbl="node1" presStyleIdx="1" presStyleCnt="5">
        <dgm:presLayoutVars>
          <dgm:chMax val="1"/>
          <dgm:bulletEnabled val="1"/>
        </dgm:presLayoutVars>
      </dgm:prSet>
      <dgm:spPr/>
    </dgm:pt>
    <dgm:pt modelId="{B9727BF2-0764-41A9-A24D-2DD60277252E}" type="pres">
      <dgm:prSet presAssocID="{67BCF5C1-A13A-4660-8DA6-F8CC270FBE11}" presName="descendantText" presStyleLbl="alignAccFollowNode1" presStyleIdx="1" presStyleCnt="5" custLinFactNeighborX="135" custLinFactNeighborY="-1209">
        <dgm:presLayoutVars>
          <dgm:bulletEnabled val="1"/>
        </dgm:presLayoutVars>
      </dgm:prSet>
      <dgm:spPr/>
    </dgm:pt>
    <dgm:pt modelId="{EC177520-B24A-4CD1-87E1-70BF9C2DDE69}" type="pres">
      <dgm:prSet presAssocID="{7DD70196-4A97-4B4D-949C-A4AC6D204DEA}" presName="sp" presStyleCnt="0"/>
      <dgm:spPr/>
    </dgm:pt>
    <dgm:pt modelId="{20EDCF9A-AFA0-4B62-B237-8C2142D48C45}" type="pres">
      <dgm:prSet presAssocID="{A525109C-E5F9-43D8-8275-9CDF3DCA3A29}" presName="linNode" presStyleCnt="0"/>
      <dgm:spPr/>
    </dgm:pt>
    <dgm:pt modelId="{A253DDC1-17B0-476D-9CFB-2FEBED0E6750}" type="pres">
      <dgm:prSet presAssocID="{A525109C-E5F9-43D8-8275-9CDF3DCA3A29}" presName="parentText" presStyleLbl="node1" presStyleIdx="2" presStyleCnt="5">
        <dgm:presLayoutVars>
          <dgm:chMax val="1"/>
          <dgm:bulletEnabled val="1"/>
        </dgm:presLayoutVars>
      </dgm:prSet>
      <dgm:spPr/>
    </dgm:pt>
    <dgm:pt modelId="{2A6DAB71-8478-4217-A997-3AC73EC8F6D1}" type="pres">
      <dgm:prSet presAssocID="{A525109C-E5F9-43D8-8275-9CDF3DCA3A29}" presName="descendantText" presStyleLbl="alignAccFollowNode1" presStyleIdx="2" presStyleCnt="5">
        <dgm:presLayoutVars>
          <dgm:bulletEnabled val="1"/>
        </dgm:presLayoutVars>
      </dgm:prSet>
      <dgm:spPr/>
    </dgm:pt>
    <dgm:pt modelId="{569945AD-DEB6-4BE5-8FF6-CD097F911D63}" type="pres">
      <dgm:prSet presAssocID="{396D1300-9889-4F17-9807-1F59ECB65EBE}" presName="sp" presStyleCnt="0"/>
      <dgm:spPr/>
    </dgm:pt>
    <dgm:pt modelId="{E5E6CF47-2CC6-4AA0-99C0-88F687406725}" type="pres">
      <dgm:prSet presAssocID="{1D961931-7027-4FB5-91B0-1542422D3E3D}" presName="linNode" presStyleCnt="0"/>
      <dgm:spPr/>
    </dgm:pt>
    <dgm:pt modelId="{387ABB98-8406-440F-AFED-8CB760436BD6}" type="pres">
      <dgm:prSet presAssocID="{1D961931-7027-4FB5-91B0-1542422D3E3D}" presName="parentText" presStyleLbl="node1" presStyleIdx="3" presStyleCnt="5">
        <dgm:presLayoutVars>
          <dgm:chMax val="1"/>
          <dgm:bulletEnabled val="1"/>
        </dgm:presLayoutVars>
      </dgm:prSet>
      <dgm:spPr/>
    </dgm:pt>
    <dgm:pt modelId="{7A484404-582A-4012-88B2-CE355A7F7619}" type="pres">
      <dgm:prSet presAssocID="{1D961931-7027-4FB5-91B0-1542422D3E3D}" presName="descendantText" presStyleLbl="alignAccFollowNode1" presStyleIdx="3" presStyleCnt="5">
        <dgm:presLayoutVars>
          <dgm:bulletEnabled val="1"/>
        </dgm:presLayoutVars>
      </dgm:prSet>
      <dgm:spPr/>
    </dgm:pt>
    <dgm:pt modelId="{F3EA1177-9FB0-4153-8710-FA1BB8537452}" type="pres">
      <dgm:prSet presAssocID="{E9886043-F493-4A38-B1F6-96580911B028}" presName="sp" presStyleCnt="0"/>
      <dgm:spPr/>
    </dgm:pt>
    <dgm:pt modelId="{7D7D0845-2DF8-436E-9215-43A5E181F235}" type="pres">
      <dgm:prSet presAssocID="{F841D755-5925-49DA-AF11-66D48648B428}" presName="linNode" presStyleCnt="0"/>
      <dgm:spPr/>
    </dgm:pt>
    <dgm:pt modelId="{D5843C10-0B6D-47ED-B86A-31EEB0506D84}" type="pres">
      <dgm:prSet presAssocID="{F841D755-5925-49DA-AF11-66D48648B428}" presName="parentText" presStyleLbl="node1" presStyleIdx="4" presStyleCnt="5">
        <dgm:presLayoutVars>
          <dgm:chMax val="1"/>
          <dgm:bulletEnabled val="1"/>
        </dgm:presLayoutVars>
      </dgm:prSet>
      <dgm:spPr/>
    </dgm:pt>
    <dgm:pt modelId="{82D43471-E9D2-468C-BCB7-3F0BEEC5FBDF}" type="pres">
      <dgm:prSet presAssocID="{F841D755-5925-49DA-AF11-66D48648B428}" presName="descendantText" presStyleLbl="alignAccFollowNode1" presStyleIdx="4" presStyleCnt="5">
        <dgm:presLayoutVars>
          <dgm:bulletEnabled val="1"/>
        </dgm:presLayoutVars>
      </dgm:prSet>
      <dgm:spPr/>
    </dgm:pt>
  </dgm:ptLst>
  <dgm:cxnLst>
    <dgm:cxn modelId="{DFDD9407-BBC0-4375-BEF0-28CD8EF7BDE3}" srcId="{41DEEBE0-E946-4081-B8F5-B80C282A88AF}" destId="{1D961931-7027-4FB5-91B0-1542422D3E3D}" srcOrd="3" destOrd="0" parTransId="{B02F74A7-B7AB-4C29-8EC2-F1BDC441D859}" sibTransId="{E9886043-F493-4A38-B1F6-96580911B028}"/>
    <dgm:cxn modelId="{6245EF15-4230-49A7-AF6F-E803E842770C}" srcId="{41DEEBE0-E946-4081-B8F5-B80C282A88AF}" destId="{87CC2F3C-C51E-4B34-9C6B-00B1947846A1}" srcOrd="0" destOrd="0" parTransId="{4F72FCD4-F016-44E2-9FB9-C548E649CDB0}" sibTransId="{82139CCE-EA43-428A-8CEE-24C88F5D0D52}"/>
    <dgm:cxn modelId="{BCF73323-7E64-4D3C-B4F0-7C69A5803DEA}" type="presOf" srcId="{65E0CF11-9F15-42EB-9BDB-B9615E5A9AA3}" destId="{7A484404-582A-4012-88B2-CE355A7F7619}" srcOrd="0" destOrd="2" presId="urn:microsoft.com/office/officeart/2005/8/layout/vList5"/>
    <dgm:cxn modelId="{DA7F3E29-874F-4C29-A48A-BDDEEE77C8EA}" srcId="{41DEEBE0-E946-4081-B8F5-B80C282A88AF}" destId="{F841D755-5925-49DA-AF11-66D48648B428}" srcOrd="4" destOrd="0" parTransId="{0A0DD4BA-A5F8-40CC-B8BB-30E72E5833B6}" sibTransId="{6551C983-016C-419F-96F9-DD886CE3A6A7}"/>
    <dgm:cxn modelId="{5A28D23E-2339-43D1-BD80-38E08B4DD30F}" srcId="{67BCF5C1-A13A-4660-8DA6-F8CC270FBE11}" destId="{9EB56CFA-8DB9-4165-B3C5-F9B26081C337}" srcOrd="0" destOrd="0" parTransId="{66EAABCC-6276-454F-82D3-CC0F279DE2F8}" sibTransId="{77BFBD2B-5BDB-4237-A96B-CD806C09ADD5}"/>
    <dgm:cxn modelId="{BC4C1761-DA63-431A-A787-233582260E98}" type="presOf" srcId="{E929637E-D200-4BE5-B2AB-F0DAFF68039A}" destId="{2A6DAB71-8478-4217-A997-3AC73EC8F6D1}" srcOrd="0" destOrd="1" presId="urn:microsoft.com/office/officeart/2005/8/layout/vList5"/>
    <dgm:cxn modelId="{DB338C62-526A-4BF0-8C79-B4CF4FF3E0D0}" type="presOf" srcId="{87CC2F3C-C51E-4B34-9C6B-00B1947846A1}" destId="{1F1722D2-7ECE-4409-88FC-6D26FF69F418}" srcOrd="0" destOrd="0" presId="urn:microsoft.com/office/officeart/2005/8/layout/vList5"/>
    <dgm:cxn modelId="{9815A046-B388-4C81-AAEF-A51365CE98A3}" type="presOf" srcId="{1D961931-7027-4FB5-91B0-1542422D3E3D}" destId="{387ABB98-8406-440F-AFED-8CB760436BD6}" srcOrd="0" destOrd="0" presId="urn:microsoft.com/office/officeart/2005/8/layout/vList5"/>
    <dgm:cxn modelId="{F1834C6F-84FC-4FF2-ACF3-73ED3D384E03}" srcId="{A525109C-E5F9-43D8-8275-9CDF3DCA3A29}" destId="{E929637E-D200-4BE5-B2AB-F0DAFF68039A}" srcOrd="1" destOrd="0" parTransId="{71516990-A36E-4120-BBF3-99AC2613767C}" sibTransId="{6A1D1B0C-63FD-4E67-8448-9AF6A01DCCAD}"/>
    <dgm:cxn modelId="{1942E755-7841-47BC-A54F-AE568C3D2C2F}" type="presOf" srcId="{89DD2232-A59D-431C-A5E3-D13984428056}" destId="{2A6DAB71-8478-4217-A997-3AC73EC8F6D1}" srcOrd="0" destOrd="2" presId="urn:microsoft.com/office/officeart/2005/8/layout/vList5"/>
    <dgm:cxn modelId="{D3AEE977-719B-4B04-B995-C26C4E4DB5DC}" type="presOf" srcId="{89F83084-4B0E-4B88-8C17-0194E061CBED}" destId="{2A6DAB71-8478-4217-A997-3AC73EC8F6D1}" srcOrd="0" destOrd="3" presId="urn:microsoft.com/office/officeart/2005/8/layout/vList5"/>
    <dgm:cxn modelId="{541F5B78-5A18-44C3-B89F-BF4CC6120809}" srcId="{A525109C-E5F9-43D8-8275-9CDF3DCA3A29}" destId="{89DD2232-A59D-431C-A5E3-D13984428056}" srcOrd="2" destOrd="0" parTransId="{0A0EDAD0-E373-438A-9541-AFFAA3160233}" sibTransId="{5EBAE67D-7D73-4E44-8D07-0DE54B075237}"/>
    <dgm:cxn modelId="{F577A959-31EA-476D-8249-67C40603E3CC}" srcId="{F841D755-5925-49DA-AF11-66D48648B428}" destId="{C478D1BF-3584-46DF-B44A-A22A89FEA12E}" srcOrd="0" destOrd="0" parTransId="{97EE2BA0-CDD4-45BC-8CFB-E54E63361FD2}" sibTransId="{91B241B4-4FD6-4822-B389-9A1B518E1AF2}"/>
    <dgm:cxn modelId="{27CA547B-7454-4FC1-8438-76CB1FDDBB9F}" type="presOf" srcId="{7AC80F97-F5DD-4D9C-B1CA-32D396B519AE}" destId="{7A484404-582A-4012-88B2-CE355A7F7619}" srcOrd="0" destOrd="1" presId="urn:microsoft.com/office/officeart/2005/8/layout/vList5"/>
    <dgm:cxn modelId="{4E87887B-A205-4276-ADCA-FFAFBFA07844}" type="presOf" srcId="{41DEEBE0-E946-4081-B8F5-B80C282A88AF}" destId="{3B1F549E-A1CE-4B22-9F97-147A490CDA09}" srcOrd="0" destOrd="0" presId="urn:microsoft.com/office/officeart/2005/8/layout/vList5"/>
    <dgm:cxn modelId="{57EC4E82-9575-4A3B-9799-BDC4D99B8DED}" srcId="{A525109C-E5F9-43D8-8275-9CDF3DCA3A29}" destId="{89F83084-4B0E-4B88-8C17-0194E061CBED}" srcOrd="3" destOrd="0" parTransId="{8103D4B1-A936-4449-8AF4-2EE805A9DCCA}" sibTransId="{C0739990-0245-45FB-82C2-FC63EFA4C50D}"/>
    <dgm:cxn modelId="{D6E1188C-87B4-4A0F-B457-40011A3B1F5E}" type="presOf" srcId="{99AE3A01-C682-46C3-A8A0-1496EF17CC61}" destId="{7A484404-582A-4012-88B2-CE355A7F7619}" srcOrd="0" destOrd="0" presId="urn:microsoft.com/office/officeart/2005/8/layout/vList5"/>
    <dgm:cxn modelId="{23EA3190-81AB-47ED-BAC9-7DFCA7BFFC71}" type="presOf" srcId="{67BCF5C1-A13A-4660-8DA6-F8CC270FBE11}" destId="{269D87BE-4EAB-4A46-AD1D-991B0699B221}" srcOrd="0" destOrd="0" presId="urn:microsoft.com/office/officeart/2005/8/layout/vList5"/>
    <dgm:cxn modelId="{5692F291-F0E3-4B11-9857-F05C59F100AF}" type="presOf" srcId="{9EB56CFA-8DB9-4165-B3C5-F9B26081C337}" destId="{B9727BF2-0764-41A9-A24D-2DD60277252E}" srcOrd="0" destOrd="0" presId="urn:microsoft.com/office/officeart/2005/8/layout/vList5"/>
    <dgm:cxn modelId="{50EB5E9B-4E04-4BA6-A013-0C641C59CEC4}" srcId="{41DEEBE0-E946-4081-B8F5-B80C282A88AF}" destId="{A525109C-E5F9-43D8-8275-9CDF3DCA3A29}" srcOrd="2" destOrd="0" parTransId="{2B2EC300-1912-4B44-91D8-FDA651D08EF7}" sibTransId="{396D1300-9889-4F17-9807-1F59ECB65EBE}"/>
    <dgm:cxn modelId="{CB429E9B-0089-4AB7-9F47-605E8EECE11C}" srcId="{1D961931-7027-4FB5-91B0-1542422D3E3D}" destId="{65E0CF11-9F15-42EB-9BDB-B9615E5A9AA3}" srcOrd="2" destOrd="0" parTransId="{8CC99A3E-0C1C-44F4-84DF-7D59E4103E80}" sibTransId="{C0EA37CA-CE3F-46D5-94FB-E8BF4484202C}"/>
    <dgm:cxn modelId="{E5F59FAD-439A-46BD-87A2-24C99A32A068}" type="presOf" srcId="{C478D1BF-3584-46DF-B44A-A22A89FEA12E}" destId="{82D43471-E9D2-468C-BCB7-3F0BEEC5FBDF}" srcOrd="0" destOrd="0" presId="urn:microsoft.com/office/officeart/2005/8/layout/vList5"/>
    <dgm:cxn modelId="{754E95B6-05E8-4ED8-8EAA-BE97F776510D}" type="presOf" srcId="{A525109C-E5F9-43D8-8275-9CDF3DCA3A29}" destId="{A253DDC1-17B0-476D-9CFB-2FEBED0E6750}" srcOrd="0" destOrd="0" presId="urn:microsoft.com/office/officeart/2005/8/layout/vList5"/>
    <dgm:cxn modelId="{4CF509C0-3175-4C82-9A4E-0B0514959E06}" type="presOf" srcId="{95D30631-DB54-4AFB-A83B-79511D60DBEB}" destId="{2A6DAB71-8478-4217-A997-3AC73EC8F6D1}" srcOrd="0" destOrd="0" presId="urn:microsoft.com/office/officeart/2005/8/layout/vList5"/>
    <dgm:cxn modelId="{1D75A0CB-66B3-4CF1-B7EE-B86D94629222}" type="presOf" srcId="{F841D755-5925-49DA-AF11-66D48648B428}" destId="{D5843C10-0B6D-47ED-B86A-31EEB0506D84}" srcOrd="0" destOrd="0" presId="urn:microsoft.com/office/officeart/2005/8/layout/vList5"/>
    <dgm:cxn modelId="{8A89E2DB-6AFE-4189-AA5A-E6234BDB833F}" srcId="{1D961931-7027-4FB5-91B0-1542422D3E3D}" destId="{7AC80F97-F5DD-4D9C-B1CA-32D396B519AE}" srcOrd="1" destOrd="0" parTransId="{0598A573-A22C-4359-95D9-F477C5509CD5}" sibTransId="{A7985641-4CFB-4130-8AEA-9D6FA913184E}"/>
    <dgm:cxn modelId="{AD6A7BDE-E193-4C1D-956B-E5B31B2E8469}" type="presOf" srcId="{71CA6B7A-ED09-4D2C-A04B-8055635AE47A}" destId="{7A484404-582A-4012-88B2-CE355A7F7619}" srcOrd="0" destOrd="3" presId="urn:microsoft.com/office/officeart/2005/8/layout/vList5"/>
    <dgm:cxn modelId="{6981FBE3-BAF4-44C7-8F91-D5908DC9501A}" srcId="{1D961931-7027-4FB5-91B0-1542422D3E3D}" destId="{99AE3A01-C682-46C3-A8A0-1496EF17CC61}" srcOrd="0" destOrd="0" parTransId="{FE9B2DFB-73AE-418A-B20D-258DFFB6FEC5}" sibTransId="{E58387E7-3E88-4B9B-9E38-2D4F1954F803}"/>
    <dgm:cxn modelId="{84AC52F0-F5D8-4327-958F-820787A0DEC7}" type="presOf" srcId="{922C6A52-FA1B-4B92-BDFA-E163D76AECCC}" destId="{D039D358-44B5-4EF1-BC13-9A4BEA95D6CB}" srcOrd="0" destOrd="1" presId="urn:microsoft.com/office/officeart/2005/8/layout/vList5"/>
    <dgm:cxn modelId="{005030F1-A36C-4C38-A101-15214B699CB3}" srcId="{87CC2F3C-C51E-4B34-9C6B-00B1947846A1}" destId="{922C6A52-FA1B-4B92-BDFA-E163D76AECCC}" srcOrd="1" destOrd="0" parTransId="{985CC3C3-29E3-481A-9296-F186EA322A7D}" sibTransId="{1E2B7ED8-3FF5-4F62-A6E7-A2C85E30C926}"/>
    <dgm:cxn modelId="{FC024CF1-E096-451A-8BDE-EE48C6156166}" srcId="{87CC2F3C-C51E-4B34-9C6B-00B1947846A1}" destId="{C9B2FB2A-23C9-410A-BB02-2EADF4889513}" srcOrd="0" destOrd="0" parTransId="{6C9176E0-D48B-4F14-AE9A-E35D315E8F6D}" sibTransId="{644C3297-DDC9-44BA-A791-F00E4EB7C11B}"/>
    <dgm:cxn modelId="{586247F4-D1DE-4E5C-ACB6-A77C901CB51C}" srcId="{41DEEBE0-E946-4081-B8F5-B80C282A88AF}" destId="{67BCF5C1-A13A-4660-8DA6-F8CC270FBE11}" srcOrd="1" destOrd="0" parTransId="{0D325F1A-9E2D-4C70-809F-C17D4A92E8FF}" sibTransId="{7DD70196-4A97-4B4D-949C-A4AC6D204DEA}"/>
    <dgm:cxn modelId="{402A3CF6-E3F5-4328-B0F7-01E277B0E99D}" type="presOf" srcId="{C9B2FB2A-23C9-410A-BB02-2EADF4889513}" destId="{D039D358-44B5-4EF1-BC13-9A4BEA95D6CB}" srcOrd="0" destOrd="0" presId="urn:microsoft.com/office/officeart/2005/8/layout/vList5"/>
    <dgm:cxn modelId="{E4C858FE-4DD6-4E34-B617-1070CCB54F27}" srcId="{A525109C-E5F9-43D8-8275-9CDF3DCA3A29}" destId="{95D30631-DB54-4AFB-A83B-79511D60DBEB}" srcOrd="0" destOrd="0" parTransId="{C6B12248-A365-4652-B72A-D73DDE6A962B}" sibTransId="{6A2C2EB9-F911-4258-B5C9-D01441BE695C}"/>
    <dgm:cxn modelId="{B80115FF-678F-44AD-BC9C-2D8E274DFC46}" srcId="{1D961931-7027-4FB5-91B0-1542422D3E3D}" destId="{71CA6B7A-ED09-4D2C-A04B-8055635AE47A}" srcOrd="3" destOrd="0" parTransId="{C6623152-4D0B-4B21-85DA-A5599313E31E}" sibTransId="{DD91EC82-45BC-43CB-B58B-0F416EA99902}"/>
    <dgm:cxn modelId="{B9E3D1B8-4BB7-4D81-BACB-B143534B9C73}" type="presParOf" srcId="{3B1F549E-A1CE-4B22-9F97-147A490CDA09}" destId="{6DFB048D-F0FB-406C-A022-281E1639EC12}" srcOrd="0" destOrd="0" presId="urn:microsoft.com/office/officeart/2005/8/layout/vList5"/>
    <dgm:cxn modelId="{5C939CF6-A853-4300-9720-0F5225C8527C}" type="presParOf" srcId="{6DFB048D-F0FB-406C-A022-281E1639EC12}" destId="{1F1722D2-7ECE-4409-88FC-6D26FF69F418}" srcOrd="0" destOrd="0" presId="urn:microsoft.com/office/officeart/2005/8/layout/vList5"/>
    <dgm:cxn modelId="{6C5F64FE-6D94-4A10-8746-8DC27C1E49B5}" type="presParOf" srcId="{6DFB048D-F0FB-406C-A022-281E1639EC12}" destId="{D039D358-44B5-4EF1-BC13-9A4BEA95D6CB}" srcOrd="1" destOrd="0" presId="urn:microsoft.com/office/officeart/2005/8/layout/vList5"/>
    <dgm:cxn modelId="{279FC150-92D5-4586-9976-7A2824C8C961}" type="presParOf" srcId="{3B1F549E-A1CE-4B22-9F97-147A490CDA09}" destId="{3A5A0566-4EF6-4214-B419-908E8CB3FBC1}" srcOrd="1" destOrd="0" presId="urn:microsoft.com/office/officeart/2005/8/layout/vList5"/>
    <dgm:cxn modelId="{A00DDCC5-C572-48AB-BE50-8D1DA7FE400B}" type="presParOf" srcId="{3B1F549E-A1CE-4B22-9F97-147A490CDA09}" destId="{E7F14249-FD40-4D6E-B770-DA89BDC1CED0}" srcOrd="2" destOrd="0" presId="urn:microsoft.com/office/officeart/2005/8/layout/vList5"/>
    <dgm:cxn modelId="{6B305763-2328-463D-B8B7-E10421B5C95D}" type="presParOf" srcId="{E7F14249-FD40-4D6E-B770-DA89BDC1CED0}" destId="{269D87BE-4EAB-4A46-AD1D-991B0699B221}" srcOrd="0" destOrd="0" presId="urn:microsoft.com/office/officeart/2005/8/layout/vList5"/>
    <dgm:cxn modelId="{FF68D78B-B369-47A0-8ACB-7FA20F30791C}" type="presParOf" srcId="{E7F14249-FD40-4D6E-B770-DA89BDC1CED0}" destId="{B9727BF2-0764-41A9-A24D-2DD60277252E}" srcOrd="1" destOrd="0" presId="urn:microsoft.com/office/officeart/2005/8/layout/vList5"/>
    <dgm:cxn modelId="{B6A7692B-29B9-4595-81BC-97B390216F22}" type="presParOf" srcId="{3B1F549E-A1CE-4B22-9F97-147A490CDA09}" destId="{EC177520-B24A-4CD1-87E1-70BF9C2DDE69}" srcOrd="3" destOrd="0" presId="urn:microsoft.com/office/officeart/2005/8/layout/vList5"/>
    <dgm:cxn modelId="{A669FE46-6A74-4C1E-AC51-7C1E51393E00}" type="presParOf" srcId="{3B1F549E-A1CE-4B22-9F97-147A490CDA09}" destId="{20EDCF9A-AFA0-4B62-B237-8C2142D48C45}" srcOrd="4" destOrd="0" presId="urn:microsoft.com/office/officeart/2005/8/layout/vList5"/>
    <dgm:cxn modelId="{A64811E5-7FDE-48B9-A4D8-0E2E95E4F137}" type="presParOf" srcId="{20EDCF9A-AFA0-4B62-B237-8C2142D48C45}" destId="{A253DDC1-17B0-476D-9CFB-2FEBED0E6750}" srcOrd="0" destOrd="0" presId="urn:microsoft.com/office/officeart/2005/8/layout/vList5"/>
    <dgm:cxn modelId="{48CFB274-7E13-4404-BF0B-AA5928A8D642}" type="presParOf" srcId="{20EDCF9A-AFA0-4B62-B237-8C2142D48C45}" destId="{2A6DAB71-8478-4217-A997-3AC73EC8F6D1}" srcOrd="1" destOrd="0" presId="urn:microsoft.com/office/officeart/2005/8/layout/vList5"/>
    <dgm:cxn modelId="{0C963128-7F70-4560-886F-12AAB6D82A74}" type="presParOf" srcId="{3B1F549E-A1CE-4B22-9F97-147A490CDA09}" destId="{569945AD-DEB6-4BE5-8FF6-CD097F911D63}" srcOrd="5" destOrd="0" presId="urn:microsoft.com/office/officeart/2005/8/layout/vList5"/>
    <dgm:cxn modelId="{C8AAFF45-CBCF-40A9-B6C0-A7AB6208BA98}" type="presParOf" srcId="{3B1F549E-A1CE-4B22-9F97-147A490CDA09}" destId="{E5E6CF47-2CC6-4AA0-99C0-88F687406725}" srcOrd="6" destOrd="0" presId="urn:microsoft.com/office/officeart/2005/8/layout/vList5"/>
    <dgm:cxn modelId="{F16D5DAE-202A-4EEA-815E-36CC028EEBEA}" type="presParOf" srcId="{E5E6CF47-2CC6-4AA0-99C0-88F687406725}" destId="{387ABB98-8406-440F-AFED-8CB760436BD6}" srcOrd="0" destOrd="0" presId="urn:microsoft.com/office/officeart/2005/8/layout/vList5"/>
    <dgm:cxn modelId="{DA4A36A8-33A7-4F1B-AABC-E6A2ADCF00FF}" type="presParOf" srcId="{E5E6CF47-2CC6-4AA0-99C0-88F687406725}" destId="{7A484404-582A-4012-88B2-CE355A7F7619}" srcOrd="1" destOrd="0" presId="urn:microsoft.com/office/officeart/2005/8/layout/vList5"/>
    <dgm:cxn modelId="{77C9406B-C38A-4360-98B3-21E4E420BAC7}" type="presParOf" srcId="{3B1F549E-A1CE-4B22-9F97-147A490CDA09}" destId="{F3EA1177-9FB0-4153-8710-FA1BB8537452}" srcOrd="7" destOrd="0" presId="urn:microsoft.com/office/officeart/2005/8/layout/vList5"/>
    <dgm:cxn modelId="{270A7360-A628-4030-9CC0-DDE6996C5FA7}" type="presParOf" srcId="{3B1F549E-A1CE-4B22-9F97-147A490CDA09}" destId="{7D7D0845-2DF8-436E-9215-43A5E181F235}" srcOrd="8" destOrd="0" presId="urn:microsoft.com/office/officeart/2005/8/layout/vList5"/>
    <dgm:cxn modelId="{568985EE-CD10-432A-855D-9C68ABBFAB9B}" type="presParOf" srcId="{7D7D0845-2DF8-436E-9215-43A5E181F235}" destId="{D5843C10-0B6D-47ED-B86A-31EEB0506D84}" srcOrd="0" destOrd="0" presId="urn:microsoft.com/office/officeart/2005/8/layout/vList5"/>
    <dgm:cxn modelId="{BB32C1C1-A2B6-4A69-B4B2-EF313D0DB5B9}" type="presParOf" srcId="{7D7D0845-2DF8-436E-9215-43A5E181F235}" destId="{82D43471-E9D2-468C-BCB7-3F0BEEC5FBD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1DEEBE0-E946-4081-B8F5-B80C282A88A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87CC2F3C-C51E-4B34-9C6B-00B1947846A1}">
      <dgm:prSet phldrT="[Tekst]"/>
      <dgm:spPr/>
      <dgm:t>
        <a:bodyPr/>
        <a:lstStyle/>
        <a:p>
          <a:r>
            <a:rPr lang="da-DK" dirty="0"/>
            <a:t>Insgesamt</a:t>
          </a:r>
        </a:p>
      </dgm:t>
    </dgm:pt>
    <dgm:pt modelId="{4F72FCD4-F016-44E2-9FB9-C548E649CDB0}" type="parTrans" cxnId="{6245EF15-4230-49A7-AF6F-E803E842770C}">
      <dgm:prSet/>
      <dgm:spPr/>
      <dgm:t>
        <a:bodyPr/>
        <a:lstStyle/>
        <a:p>
          <a:endParaRPr lang="da-DK"/>
        </a:p>
      </dgm:t>
    </dgm:pt>
    <dgm:pt modelId="{82139CCE-EA43-428A-8CEE-24C88F5D0D52}" type="sibTrans" cxnId="{6245EF15-4230-49A7-AF6F-E803E842770C}">
      <dgm:prSet/>
      <dgm:spPr/>
      <dgm:t>
        <a:bodyPr/>
        <a:lstStyle/>
        <a:p>
          <a:endParaRPr lang="da-DK"/>
        </a:p>
      </dgm:t>
    </dgm:pt>
    <dgm:pt modelId="{67BCF5C1-A13A-4660-8DA6-F8CC270FBE11}">
      <dgm:prSet phldrT="[Tekst]"/>
      <dgm:spPr/>
      <dgm:t>
        <a:bodyPr/>
        <a:lstStyle/>
        <a:p>
          <a:r>
            <a:rPr lang="da-DK" dirty="0"/>
            <a:t>I</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D325F1A-9E2D-4C70-809F-C17D4A92E8FF}" type="parTrans" cxnId="{586247F4-D1DE-4E5C-ACB6-A77C901CB51C}">
      <dgm:prSet/>
      <dgm:spPr/>
      <dgm:t>
        <a:bodyPr/>
        <a:lstStyle/>
        <a:p>
          <a:endParaRPr lang="da-DK"/>
        </a:p>
      </dgm:t>
    </dgm:pt>
    <dgm:pt modelId="{7DD70196-4A97-4B4D-949C-A4AC6D204DEA}" type="sibTrans" cxnId="{586247F4-D1DE-4E5C-ACB6-A77C901CB51C}">
      <dgm:prSet/>
      <dgm:spPr/>
      <dgm:t>
        <a:bodyPr/>
        <a:lstStyle/>
        <a:p>
          <a:endParaRPr lang="da-DK"/>
        </a:p>
      </dgm:t>
    </dgm:pt>
    <dgm:pt modelId="{F841D755-5925-49DA-AF11-66D48648B428}">
      <dgm:prSet phldrT="[Tekst]"/>
      <dgm:spPr/>
      <dgm:t>
        <a:bodyPr/>
        <a:lstStyle/>
        <a:p>
          <a:r>
            <a:rPr lang="da-DK" dirty="0"/>
            <a:t>IV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A0DD4BA-A5F8-40CC-B8BB-30E72E5833B6}" type="parTrans" cxnId="{DA7F3E29-874F-4C29-A48A-BDDEEE77C8EA}">
      <dgm:prSet/>
      <dgm:spPr/>
      <dgm:t>
        <a:bodyPr/>
        <a:lstStyle/>
        <a:p>
          <a:endParaRPr lang="da-DK"/>
        </a:p>
      </dgm:t>
    </dgm:pt>
    <dgm:pt modelId="{6551C983-016C-419F-96F9-DD886CE3A6A7}" type="sibTrans" cxnId="{DA7F3E29-874F-4C29-A48A-BDDEEE77C8EA}">
      <dgm:prSet/>
      <dgm:spPr/>
      <dgm:t>
        <a:bodyPr/>
        <a:lstStyle/>
        <a:p>
          <a:endParaRPr lang="da-DK"/>
        </a:p>
      </dgm:t>
    </dgm:pt>
    <dgm:pt modelId="{A525109C-E5F9-43D8-8275-9CDF3DCA3A29}">
      <dgm:prSet phldrT="[Tekst]"/>
      <dgm:spPr/>
      <dgm:t>
        <a:bodyPr/>
        <a:lstStyle/>
        <a:p>
          <a:r>
            <a:rPr lang="da-DK" dirty="0"/>
            <a:t>II</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B2EC300-1912-4B44-91D8-FDA651D08EF7}" type="parTrans" cxnId="{50EB5E9B-4E04-4BA6-A013-0C641C59CEC4}">
      <dgm:prSet/>
      <dgm:spPr/>
      <dgm:t>
        <a:bodyPr/>
        <a:lstStyle/>
        <a:p>
          <a:endParaRPr lang="da-DK"/>
        </a:p>
      </dgm:t>
    </dgm:pt>
    <dgm:pt modelId="{396D1300-9889-4F17-9807-1F59ECB65EBE}" type="sibTrans" cxnId="{50EB5E9B-4E04-4BA6-A013-0C641C59CEC4}">
      <dgm:prSet/>
      <dgm:spPr/>
      <dgm:t>
        <a:bodyPr/>
        <a:lstStyle/>
        <a:p>
          <a:endParaRPr lang="da-DK"/>
        </a:p>
      </dgm:t>
    </dgm:pt>
    <dgm:pt modelId="{1F3665DD-6EC7-44A0-9A23-B6DFA84871B0}">
      <dgm:prSet/>
      <dgm:spPr/>
      <dgm:t>
        <a:bodyPr/>
        <a:lstStyle/>
        <a:p>
          <a:r>
            <a:rPr lang="de-DE" noProof="0" dirty="0"/>
            <a:t>Die Wärmeverbraucher</a:t>
          </a:r>
        </a:p>
      </dgm:t>
    </dgm:pt>
    <dgm:pt modelId="{19C94800-2E23-48D3-9B48-CB9954B42668}" type="parTrans" cxnId="{A7274368-9C68-4D4B-BC2C-11D3B3C16B2E}">
      <dgm:prSet/>
      <dgm:spPr/>
      <dgm:t>
        <a:bodyPr/>
        <a:lstStyle/>
        <a:p>
          <a:endParaRPr lang="da-DK"/>
        </a:p>
      </dgm:t>
    </dgm:pt>
    <dgm:pt modelId="{5CC3EEED-D06E-4F4F-8DB8-1B88C9C69BEC}" type="sibTrans" cxnId="{A7274368-9C68-4D4B-BC2C-11D3B3C16B2E}">
      <dgm:prSet/>
      <dgm:spPr/>
      <dgm:t>
        <a:bodyPr/>
        <a:lstStyle/>
        <a:p>
          <a:endParaRPr lang="da-DK"/>
        </a:p>
      </dgm:t>
    </dgm:pt>
    <dgm:pt modelId="{1D961931-7027-4FB5-91B0-1542422D3E3D}">
      <dgm:prSet phldrT="[Tekst]"/>
      <dgm:spPr/>
      <dgm:t>
        <a:bodyPr/>
        <a:lstStyle/>
        <a:p>
          <a:r>
            <a:rPr lang="da-DK" dirty="0"/>
            <a:t>III</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02F74A7-B7AB-4C29-8EC2-F1BDC441D859}" type="parTrans" cxnId="{DFDD9407-BBC0-4375-BEF0-28CD8EF7BDE3}">
      <dgm:prSet/>
      <dgm:spPr/>
      <dgm:t>
        <a:bodyPr/>
        <a:lstStyle/>
        <a:p>
          <a:endParaRPr lang="da-DK"/>
        </a:p>
      </dgm:t>
    </dgm:pt>
    <dgm:pt modelId="{E9886043-F493-4A38-B1F6-96580911B028}" type="sibTrans" cxnId="{DFDD9407-BBC0-4375-BEF0-28CD8EF7BDE3}">
      <dgm:prSet/>
      <dgm:spPr/>
      <dgm:t>
        <a:bodyPr/>
        <a:lstStyle/>
        <a:p>
          <a:endParaRPr lang="da-DK"/>
        </a:p>
      </dgm:t>
    </dgm:pt>
    <dgm:pt modelId="{95D30631-DB54-4AFB-A83B-79511D60DBEB}">
      <dgm:prSet phldrT="[Tekst]"/>
      <dgm:spPr/>
      <dgm:t>
        <a:bodyPr/>
        <a:lstStyle/>
        <a:p>
          <a:r>
            <a:rPr lang="da-DK" dirty="0"/>
            <a:t>Reagieren auf Informationen/Newsletters</a:t>
          </a:r>
        </a:p>
      </dgm:t>
    </dgm:pt>
    <dgm:pt modelId="{C6B12248-A365-4652-B72A-D73DDE6A962B}" type="parTrans" cxnId="{E4C858FE-4DD6-4E34-B617-1070CCB54F27}">
      <dgm:prSet/>
      <dgm:spPr/>
      <dgm:t>
        <a:bodyPr/>
        <a:lstStyle/>
        <a:p>
          <a:endParaRPr lang="da-DK"/>
        </a:p>
      </dgm:t>
    </dgm:pt>
    <dgm:pt modelId="{6A2C2EB9-F911-4258-B5C9-D01441BE695C}" type="sibTrans" cxnId="{E4C858FE-4DD6-4E34-B617-1070CCB54F27}">
      <dgm:prSet/>
      <dgm:spPr/>
      <dgm:t>
        <a:bodyPr/>
        <a:lstStyle/>
        <a:p>
          <a:endParaRPr lang="da-DK"/>
        </a:p>
      </dgm:t>
    </dgm:pt>
    <dgm:pt modelId="{C478D1BF-3584-46DF-B44A-A22A89FEA12E}">
      <dgm:prSet phldrT="[Tekst]"/>
      <dgm:spPr/>
      <dgm:t>
        <a:bodyPr/>
        <a:lstStyle/>
        <a:p>
          <a:r>
            <a:rPr lang="da-DK" dirty="0"/>
            <a:t>Beteiligung and öffentlichen Anhörungen</a:t>
          </a:r>
        </a:p>
      </dgm:t>
    </dgm:pt>
    <dgm:pt modelId="{97EE2BA0-CDD4-45BC-8CFB-E54E63361FD2}" type="parTrans" cxnId="{F577A959-31EA-476D-8249-67C40603E3CC}">
      <dgm:prSet/>
      <dgm:spPr/>
      <dgm:t>
        <a:bodyPr/>
        <a:lstStyle/>
        <a:p>
          <a:endParaRPr lang="da-DK"/>
        </a:p>
      </dgm:t>
    </dgm:pt>
    <dgm:pt modelId="{91B241B4-4FD6-4822-B389-9A1B518E1AF2}" type="sibTrans" cxnId="{F577A959-31EA-476D-8249-67C40603E3CC}">
      <dgm:prSet/>
      <dgm:spPr/>
      <dgm:t>
        <a:bodyPr/>
        <a:lstStyle/>
        <a:p>
          <a:endParaRPr lang="da-DK"/>
        </a:p>
      </dgm:t>
    </dgm:pt>
    <dgm:pt modelId="{9EB56CFA-8DB9-4165-B3C5-F9B26081C337}">
      <dgm:prSet/>
      <dgm:spPr/>
      <dgm:t>
        <a:bodyPr/>
        <a:lstStyle/>
        <a:p>
          <a:r>
            <a:rPr lang="da-DK" noProof="0" dirty="0"/>
            <a:t>Teilnahme am Kick-off</a:t>
          </a:r>
        </a:p>
      </dgm:t>
    </dgm:pt>
    <dgm:pt modelId="{66EAABCC-6276-454F-82D3-CC0F279DE2F8}" type="parTrans" cxnId="{5A28D23E-2339-43D1-BD80-38E08B4DD30F}">
      <dgm:prSet/>
      <dgm:spPr/>
      <dgm:t>
        <a:bodyPr/>
        <a:lstStyle/>
        <a:p>
          <a:endParaRPr lang="da-DK"/>
        </a:p>
      </dgm:t>
    </dgm:pt>
    <dgm:pt modelId="{77BFBD2B-5BDB-4237-A96B-CD806C09ADD5}" type="sibTrans" cxnId="{5A28D23E-2339-43D1-BD80-38E08B4DD30F}">
      <dgm:prSet/>
      <dgm:spPr/>
      <dgm:t>
        <a:bodyPr/>
        <a:lstStyle/>
        <a:p>
          <a:endParaRPr lang="da-DK"/>
        </a:p>
      </dgm:t>
    </dgm:pt>
    <dgm:pt modelId="{99AE3A01-C682-46C3-A8A0-1496EF17CC61}">
      <dgm:prSet phldrT="[Tekst]"/>
      <dgm:spPr/>
      <dgm:t>
        <a:bodyPr/>
        <a:lstStyle/>
        <a:p>
          <a:r>
            <a:rPr lang="da-DK" dirty="0"/>
            <a:t>Reagieren auf Informationen/Newsletters</a:t>
          </a:r>
        </a:p>
      </dgm:t>
    </dgm:pt>
    <dgm:pt modelId="{FE9B2DFB-73AE-418A-B20D-258DFFB6FEC5}" type="parTrans" cxnId="{6981FBE3-BAF4-44C7-8F91-D5908DC9501A}">
      <dgm:prSet/>
      <dgm:spPr/>
      <dgm:t>
        <a:bodyPr/>
        <a:lstStyle/>
        <a:p>
          <a:endParaRPr lang="da-DK"/>
        </a:p>
      </dgm:t>
    </dgm:pt>
    <dgm:pt modelId="{E58387E7-3E88-4B9B-9E38-2D4F1954F803}" type="sibTrans" cxnId="{6981FBE3-BAF4-44C7-8F91-D5908DC9501A}">
      <dgm:prSet/>
      <dgm:spPr/>
      <dgm:t>
        <a:bodyPr/>
        <a:lstStyle/>
        <a:p>
          <a:endParaRPr lang="da-DK"/>
        </a:p>
      </dgm:t>
    </dgm:pt>
    <dgm:pt modelId="{ED46F202-4C58-474E-A3AA-AA9E4F4DC793}">
      <dgm:prSet/>
      <dgm:spPr/>
      <dgm:t>
        <a:bodyPr/>
        <a:lstStyle/>
        <a:p>
          <a:r>
            <a:rPr lang="da-DK" noProof="0" dirty="0"/>
            <a:t>Einfordern des erforderlichen Informationsflusses von anderen für den gesamten Planungszeitraum</a:t>
          </a:r>
        </a:p>
      </dgm:t>
    </dgm:pt>
    <dgm:pt modelId="{E5F6BE08-C82D-47AB-A35F-8CD5DB05BD96}" type="parTrans" cxnId="{614C207E-0565-477A-A7FE-C59B29D14CBB}">
      <dgm:prSet/>
      <dgm:spPr/>
      <dgm:t>
        <a:bodyPr/>
        <a:lstStyle/>
        <a:p>
          <a:endParaRPr lang="da-DK"/>
        </a:p>
      </dgm:t>
    </dgm:pt>
    <dgm:pt modelId="{253E62AB-F77F-4363-80FF-D2E81B033125}" type="sibTrans" cxnId="{614C207E-0565-477A-A7FE-C59B29D14CBB}">
      <dgm:prSet/>
      <dgm:spPr/>
      <dgm:t>
        <a:bodyPr/>
        <a:lstStyle/>
        <a:p>
          <a:endParaRPr lang="da-DK"/>
        </a:p>
      </dgm:t>
    </dgm:pt>
    <dgm:pt modelId="{3B1F549E-A1CE-4B22-9F97-147A490CDA09}" type="pres">
      <dgm:prSet presAssocID="{41DEEBE0-E946-4081-B8F5-B80C282A88AF}" presName="Name0" presStyleCnt="0">
        <dgm:presLayoutVars>
          <dgm:dir/>
          <dgm:animLvl val="lvl"/>
          <dgm:resizeHandles val="exact"/>
        </dgm:presLayoutVars>
      </dgm:prSet>
      <dgm:spPr/>
    </dgm:pt>
    <dgm:pt modelId="{6DFB048D-F0FB-406C-A022-281E1639EC12}" type="pres">
      <dgm:prSet presAssocID="{87CC2F3C-C51E-4B34-9C6B-00B1947846A1}" presName="linNode" presStyleCnt="0"/>
      <dgm:spPr/>
    </dgm:pt>
    <dgm:pt modelId="{1F1722D2-7ECE-4409-88FC-6D26FF69F418}" type="pres">
      <dgm:prSet presAssocID="{87CC2F3C-C51E-4B34-9C6B-00B1947846A1}" presName="parentText" presStyleLbl="node1" presStyleIdx="0" presStyleCnt="5">
        <dgm:presLayoutVars>
          <dgm:chMax val="1"/>
          <dgm:bulletEnabled val="1"/>
        </dgm:presLayoutVars>
      </dgm:prSet>
      <dgm:spPr/>
    </dgm:pt>
    <dgm:pt modelId="{D039D358-44B5-4EF1-BC13-9A4BEA95D6CB}" type="pres">
      <dgm:prSet presAssocID="{87CC2F3C-C51E-4B34-9C6B-00B1947846A1}" presName="descendantText" presStyleLbl="alignAccFollowNode1" presStyleIdx="0" presStyleCnt="5">
        <dgm:presLayoutVars>
          <dgm:bulletEnabled val="1"/>
        </dgm:presLayoutVars>
      </dgm:prSet>
      <dgm:spPr/>
    </dgm:pt>
    <dgm:pt modelId="{3A5A0566-4EF6-4214-B419-908E8CB3FBC1}" type="pres">
      <dgm:prSet presAssocID="{82139CCE-EA43-428A-8CEE-24C88F5D0D52}" presName="sp" presStyleCnt="0"/>
      <dgm:spPr/>
    </dgm:pt>
    <dgm:pt modelId="{E7F14249-FD40-4D6E-B770-DA89BDC1CED0}" type="pres">
      <dgm:prSet presAssocID="{67BCF5C1-A13A-4660-8DA6-F8CC270FBE11}" presName="linNode" presStyleCnt="0"/>
      <dgm:spPr/>
    </dgm:pt>
    <dgm:pt modelId="{269D87BE-4EAB-4A46-AD1D-991B0699B221}" type="pres">
      <dgm:prSet presAssocID="{67BCF5C1-A13A-4660-8DA6-F8CC270FBE11}" presName="parentText" presStyleLbl="node1" presStyleIdx="1" presStyleCnt="5">
        <dgm:presLayoutVars>
          <dgm:chMax val="1"/>
          <dgm:bulletEnabled val="1"/>
        </dgm:presLayoutVars>
      </dgm:prSet>
      <dgm:spPr/>
    </dgm:pt>
    <dgm:pt modelId="{B9727BF2-0764-41A9-A24D-2DD60277252E}" type="pres">
      <dgm:prSet presAssocID="{67BCF5C1-A13A-4660-8DA6-F8CC270FBE11}" presName="descendantText" presStyleLbl="alignAccFollowNode1" presStyleIdx="1" presStyleCnt="5">
        <dgm:presLayoutVars>
          <dgm:bulletEnabled val="1"/>
        </dgm:presLayoutVars>
      </dgm:prSet>
      <dgm:spPr/>
    </dgm:pt>
    <dgm:pt modelId="{EC177520-B24A-4CD1-87E1-70BF9C2DDE69}" type="pres">
      <dgm:prSet presAssocID="{7DD70196-4A97-4B4D-949C-A4AC6D204DEA}" presName="sp" presStyleCnt="0"/>
      <dgm:spPr/>
    </dgm:pt>
    <dgm:pt modelId="{20EDCF9A-AFA0-4B62-B237-8C2142D48C45}" type="pres">
      <dgm:prSet presAssocID="{A525109C-E5F9-43D8-8275-9CDF3DCA3A29}" presName="linNode" presStyleCnt="0"/>
      <dgm:spPr/>
    </dgm:pt>
    <dgm:pt modelId="{A253DDC1-17B0-476D-9CFB-2FEBED0E6750}" type="pres">
      <dgm:prSet presAssocID="{A525109C-E5F9-43D8-8275-9CDF3DCA3A29}" presName="parentText" presStyleLbl="node1" presStyleIdx="2" presStyleCnt="5">
        <dgm:presLayoutVars>
          <dgm:chMax val="1"/>
          <dgm:bulletEnabled val="1"/>
        </dgm:presLayoutVars>
      </dgm:prSet>
      <dgm:spPr/>
    </dgm:pt>
    <dgm:pt modelId="{2A6DAB71-8478-4217-A997-3AC73EC8F6D1}" type="pres">
      <dgm:prSet presAssocID="{A525109C-E5F9-43D8-8275-9CDF3DCA3A29}" presName="descendantText" presStyleLbl="alignAccFollowNode1" presStyleIdx="2" presStyleCnt="5">
        <dgm:presLayoutVars>
          <dgm:bulletEnabled val="1"/>
        </dgm:presLayoutVars>
      </dgm:prSet>
      <dgm:spPr/>
    </dgm:pt>
    <dgm:pt modelId="{569945AD-DEB6-4BE5-8FF6-CD097F911D63}" type="pres">
      <dgm:prSet presAssocID="{396D1300-9889-4F17-9807-1F59ECB65EBE}" presName="sp" presStyleCnt="0"/>
      <dgm:spPr/>
    </dgm:pt>
    <dgm:pt modelId="{E5E6CF47-2CC6-4AA0-99C0-88F687406725}" type="pres">
      <dgm:prSet presAssocID="{1D961931-7027-4FB5-91B0-1542422D3E3D}" presName="linNode" presStyleCnt="0"/>
      <dgm:spPr/>
    </dgm:pt>
    <dgm:pt modelId="{387ABB98-8406-440F-AFED-8CB760436BD6}" type="pres">
      <dgm:prSet presAssocID="{1D961931-7027-4FB5-91B0-1542422D3E3D}" presName="parentText" presStyleLbl="node1" presStyleIdx="3" presStyleCnt="5">
        <dgm:presLayoutVars>
          <dgm:chMax val="1"/>
          <dgm:bulletEnabled val="1"/>
        </dgm:presLayoutVars>
      </dgm:prSet>
      <dgm:spPr/>
    </dgm:pt>
    <dgm:pt modelId="{7A484404-582A-4012-88B2-CE355A7F7619}" type="pres">
      <dgm:prSet presAssocID="{1D961931-7027-4FB5-91B0-1542422D3E3D}" presName="descendantText" presStyleLbl="alignAccFollowNode1" presStyleIdx="3" presStyleCnt="5">
        <dgm:presLayoutVars>
          <dgm:bulletEnabled val="1"/>
        </dgm:presLayoutVars>
      </dgm:prSet>
      <dgm:spPr/>
    </dgm:pt>
    <dgm:pt modelId="{F3EA1177-9FB0-4153-8710-FA1BB8537452}" type="pres">
      <dgm:prSet presAssocID="{E9886043-F493-4A38-B1F6-96580911B028}" presName="sp" presStyleCnt="0"/>
      <dgm:spPr/>
    </dgm:pt>
    <dgm:pt modelId="{7D7D0845-2DF8-436E-9215-43A5E181F235}" type="pres">
      <dgm:prSet presAssocID="{F841D755-5925-49DA-AF11-66D48648B428}" presName="linNode" presStyleCnt="0"/>
      <dgm:spPr/>
    </dgm:pt>
    <dgm:pt modelId="{D5843C10-0B6D-47ED-B86A-31EEB0506D84}" type="pres">
      <dgm:prSet presAssocID="{F841D755-5925-49DA-AF11-66D48648B428}" presName="parentText" presStyleLbl="node1" presStyleIdx="4" presStyleCnt="5">
        <dgm:presLayoutVars>
          <dgm:chMax val="1"/>
          <dgm:bulletEnabled val="1"/>
        </dgm:presLayoutVars>
      </dgm:prSet>
      <dgm:spPr/>
    </dgm:pt>
    <dgm:pt modelId="{82D43471-E9D2-468C-BCB7-3F0BEEC5FBDF}" type="pres">
      <dgm:prSet presAssocID="{F841D755-5925-49DA-AF11-66D48648B428}" presName="descendantText" presStyleLbl="alignAccFollowNode1" presStyleIdx="4" presStyleCnt="5">
        <dgm:presLayoutVars>
          <dgm:bulletEnabled val="1"/>
        </dgm:presLayoutVars>
      </dgm:prSet>
      <dgm:spPr/>
    </dgm:pt>
  </dgm:ptLst>
  <dgm:cxnLst>
    <dgm:cxn modelId="{C03DC404-B917-4EEB-92DE-E9D3D839DEF7}" type="presOf" srcId="{1F3665DD-6EC7-44A0-9A23-B6DFA84871B0}" destId="{D039D358-44B5-4EF1-BC13-9A4BEA95D6CB}" srcOrd="0" destOrd="0" presId="urn:microsoft.com/office/officeart/2005/8/layout/vList5"/>
    <dgm:cxn modelId="{DFDD9407-BBC0-4375-BEF0-28CD8EF7BDE3}" srcId="{41DEEBE0-E946-4081-B8F5-B80C282A88AF}" destId="{1D961931-7027-4FB5-91B0-1542422D3E3D}" srcOrd="3" destOrd="0" parTransId="{B02F74A7-B7AB-4C29-8EC2-F1BDC441D859}" sibTransId="{E9886043-F493-4A38-B1F6-96580911B028}"/>
    <dgm:cxn modelId="{DB132E15-E2A7-4F5E-A39E-A2B45AC3B8B8}" type="presOf" srcId="{ED46F202-4C58-474E-A3AA-AA9E4F4DC793}" destId="{B9727BF2-0764-41A9-A24D-2DD60277252E}" srcOrd="0" destOrd="1" presId="urn:microsoft.com/office/officeart/2005/8/layout/vList5"/>
    <dgm:cxn modelId="{6245EF15-4230-49A7-AF6F-E803E842770C}" srcId="{41DEEBE0-E946-4081-B8F5-B80C282A88AF}" destId="{87CC2F3C-C51E-4B34-9C6B-00B1947846A1}" srcOrd="0" destOrd="0" parTransId="{4F72FCD4-F016-44E2-9FB9-C548E649CDB0}" sibTransId="{82139CCE-EA43-428A-8CEE-24C88F5D0D52}"/>
    <dgm:cxn modelId="{DA7F3E29-874F-4C29-A48A-BDDEEE77C8EA}" srcId="{41DEEBE0-E946-4081-B8F5-B80C282A88AF}" destId="{F841D755-5925-49DA-AF11-66D48648B428}" srcOrd="4" destOrd="0" parTransId="{0A0DD4BA-A5F8-40CC-B8BB-30E72E5833B6}" sibTransId="{6551C983-016C-419F-96F9-DD886CE3A6A7}"/>
    <dgm:cxn modelId="{5A28D23E-2339-43D1-BD80-38E08B4DD30F}" srcId="{67BCF5C1-A13A-4660-8DA6-F8CC270FBE11}" destId="{9EB56CFA-8DB9-4165-B3C5-F9B26081C337}" srcOrd="0" destOrd="0" parTransId="{66EAABCC-6276-454F-82D3-CC0F279DE2F8}" sibTransId="{77BFBD2B-5BDB-4237-A96B-CD806C09ADD5}"/>
    <dgm:cxn modelId="{DB338C62-526A-4BF0-8C79-B4CF4FF3E0D0}" type="presOf" srcId="{87CC2F3C-C51E-4B34-9C6B-00B1947846A1}" destId="{1F1722D2-7ECE-4409-88FC-6D26FF69F418}" srcOrd="0" destOrd="0" presId="urn:microsoft.com/office/officeart/2005/8/layout/vList5"/>
    <dgm:cxn modelId="{9815A046-B388-4C81-AAEF-A51365CE98A3}" type="presOf" srcId="{1D961931-7027-4FB5-91B0-1542422D3E3D}" destId="{387ABB98-8406-440F-AFED-8CB760436BD6}" srcOrd="0" destOrd="0" presId="urn:microsoft.com/office/officeart/2005/8/layout/vList5"/>
    <dgm:cxn modelId="{A7274368-9C68-4D4B-BC2C-11D3B3C16B2E}" srcId="{87CC2F3C-C51E-4B34-9C6B-00B1947846A1}" destId="{1F3665DD-6EC7-44A0-9A23-B6DFA84871B0}" srcOrd="0" destOrd="0" parTransId="{19C94800-2E23-48D3-9B48-CB9954B42668}" sibTransId="{5CC3EEED-D06E-4F4F-8DB8-1B88C9C69BEC}"/>
    <dgm:cxn modelId="{F577A959-31EA-476D-8249-67C40603E3CC}" srcId="{F841D755-5925-49DA-AF11-66D48648B428}" destId="{C478D1BF-3584-46DF-B44A-A22A89FEA12E}" srcOrd="0" destOrd="0" parTransId="{97EE2BA0-CDD4-45BC-8CFB-E54E63361FD2}" sibTransId="{91B241B4-4FD6-4822-B389-9A1B518E1AF2}"/>
    <dgm:cxn modelId="{4E87887B-A205-4276-ADCA-FFAFBFA07844}" type="presOf" srcId="{41DEEBE0-E946-4081-B8F5-B80C282A88AF}" destId="{3B1F549E-A1CE-4B22-9F97-147A490CDA09}" srcOrd="0" destOrd="0" presId="urn:microsoft.com/office/officeart/2005/8/layout/vList5"/>
    <dgm:cxn modelId="{614C207E-0565-477A-A7FE-C59B29D14CBB}" srcId="{67BCF5C1-A13A-4660-8DA6-F8CC270FBE11}" destId="{ED46F202-4C58-474E-A3AA-AA9E4F4DC793}" srcOrd="1" destOrd="0" parTransId="{E5F6BE08-C82D-47AB-A35F-8CD5DB05BD96}" sibTransId="{253E62AB-F77F-4363-80FF-D2E81B033125}"/>
    <dgm:cxn modelId="{D6E1188C-87B4-4A0F-B457-40011A3B1F5E}" type="presOf" srcId="{99AE3A01-C682-46C3-A8A0-1496EF17CC61}" destId="{7A484404-582A-4012-88B2-CE355A7F7619}" srcOrd="0" destOrd="0" presId="urn:microsoft.com/office/officeart/2005/8/layout/vList5"/>
    <dgm:cxn modelId="{23EA3190-81AB-47ED-BAC9-7DFCA7BFFC71}" type="presOf" srcId="{67BCF5C1-A13A-4660-8DA6-F8CC270FBE11}" destId="{269D87BE-4EAB-4A46-AD1D-991B0699B221}" srcOrd="0" destOrd="0" presId="urn:microsoft.com/office/officeart/2005/8/layout/vList5"/>
    <dgm:cxn modelId="{5692F291-F0E3-4B11-9857-F05C59F100AF}" type="presOf" srcId="{9EB56CFA-8DB9-4165-B3C5-F9B26081C337}" destId="{B9727BF2-0764-41A9-A24D-2DD60277252E}" srcOrd="0" destOrd="0" presId="urn:microsoft.com/office/officeart/2005/8/layout/vList5"/>
    <dgm:cxn modelId="{50EB5E9B-4E04-4BA6-A013-0C641C59CEC4}" srcId="{41DEEBE0-E946-4081-B8F5-B80C282A88AF}" destId="{A525109C-E5F9-43D8-8275-9CDF3DCA3A29}" srcOrd="2" destOrd="0" parTransId="{2B2EC300-1912-4B44-91D8-FDA651D08EF7}" sibTransId="{396D1300-9889-4F17-9807-1F59ECB65EBE}"/>
    <dgm:cxn modelId="{E5F59FAD-439A-46BD-87A2-24C99A32A068}" type="presOf" srcId="{C478D1BF-3584-46DF-B44A-A22A89FEA12E}" destId="{82D43471-E9D2-468C-BCB7-3F0BEEC5FBDF}" srcOrd="0" destOrd="0" presId="urn:microsoft.com/office/officeart/2005/8/layout/vList5"/>
    <dgm:cxn modelId="{754E95B6-05E8-4ED8-8EAA-BE97F776510D}" type="presOf" srcId="{A525109C-E5F9-43D8-8275-9CDF3DCA3A29}" destId="{A253DDC1-17B0-476D-9CFB-2FEBED0E6750}" srcOrd="0" destOrd="0" presId="urn:microsoft.com/office/officeart/2005/8/layout/vList5"/>
    <dgm:cxn modelId="{4CF509C0-3175-4C82-9A4E-0B0514959E06}" type="presOf" srcId="{95D30631-DB54-4AFB-A83B-79511D60DBEB}" destId="{2A6DAB71-8478-4217-A997-3AC73EC8F6D1}" srcOrd="0" destOrd="0" presId="urn:microsoft.com/office/officeart/2005/8/layout/vList5"/>
    <dgm:cxn modelId="{1D75A0CB-66B3-4CF1-B7EE-B86D94629222}" type="presOf" srcId="{F841D755-5925-49DA-AF11-66D48648B428}" destId="{D5843C10-0B6D-47ED-B86A-31EEB0506D84}" srcOrd="0" destOrd="0" presId="urn:microsoft.com/office/officeart/2005/8/layout/vList5"/>
    <dgm:cxn modelId="{6981FBE3-BAF4-44C7-8F91-D5908DC9501A}" srcId="{1D961931-7027-4FB5-91B0-1542422D3E3D}" destId="{99AE3A01-C682-46C3-A8A0-1496EF17CC61}" srcOrd="0" destOrd="0" parTransId="{FE9B2DFB-73AE-418A-B20D-258DFFB6FEC5}" sibTransId="{E58387E7-3E88-4B9B-9E38-2D4F1954F803}"/>
    <dgm:cxn modelId="{586247F4-D1DE-4E5C-ACB6-A77C901CB51C}" srcId="{41DEEBE0-E946-4081-B8F5-B80C282A88AF}" destId="{67BCF5C1-A13A-4660-8DA6-F8CC270FBE11}" srcOrd="1" destOrd="0" parTransId="{0D325F1A-9E2D-4C70-809F-C17D4A92E8FF}" sibTransId="{7DD70196-4A97-4B4D-949C-A4AC6D204DEA}"/>
    <dgm:cxn modelId="{E4C858FE-4DD6-4E34-B617-1070CCB54F27}" srcId="{A525109C-E5F9-43D8-8275-9CDF3DCA3A29}" destId="{95D30631-DB54-4AFB-A83B-79511D60DBEB}" srcOrd="0" destOrd="0" parTransId="{C6B12248-A365-4652-B72A-D73DDE6A962B}" sibTransId="{6A2C2EB9-F911-4258-B5C9-D01441BE695C}"/>
    <dgm:cxn modelId="{B9E3D1B8-4BB7-4D81-BACB-B143534B9C73}" type="presParOf" srcId="{3B1F549E-A1CE-4B22-9F97-147A490CDA09}" destId="{6DFB048D-F0FB-406C-A022-281E1639EC12}" srcOrd="0" destOrd="0" presId="urn:microsoft.com/office/officeart/2005/8/layout/vList5"/>
    <dgm:cxn modelId="{5C939CF6-A853-4300-9720-0F5225C8527C}" type="presParOf" srcId="{6DFB048D-F0FB-406C-A022-281E1639EC12}" destId="{1F1722D2-7ECE-4409-88FC-6D26FF69F418}" srcOrd="0" destOrd="0" presId="urn:microsoft.com/office/officeart/2005/8/layout/vList5"/>
    <dgm:cxn modelId="{6C5F64FE-6D94-4A10-8746-8DC27C1E49B5}" type="presParOf" srcId="{6DFB048D-F0FB-406C-A022-281E1639EC12}" destId="{D039D358-44B5-4EF1-BC13-9A4BEA95D6CB}" srcOrd="1" destOrd="0" presId="urn:microsoft.com/office/officeart/2005/8/layout/vList5"/>
    <dgm:cxn modelId="{279FC150-92D5-4586-9976-7A2824C8C961}" type="presParOf" srcId="{3B1F549E-A1CE-4B22-9F97-147A490CDA09}" destId="{3A5A0566-4EF6-4214-B419-908E8CB3FBC1}" srcOrd="1" destOrd="0" presId="urn:microsoft.com/office/officeart/2005/8/layout/vList5"/>
    <dgm:cxn modelId="{A00DDCC5-C572-48AB-BE50-8D1DA7FE400B}" type="presParOf" srcId="{3B1F549E-A1CE-4B22-9F97-147A490CDA09}" destId="{E7F14249-FD40-4D6E-B770-DA89BDC1CED0}" srcOrd="2" destOrd="0" presId="urn:microsoft.com/office/officeart/2005/8/layout/vList5"/>
    <dgm:cxn modelId="{6B305763-2328-463D-B8B7-E10421B5C95D}" type="presParOf" srcId="{E7F14249-FD40-4D6E-B770-DA89BDC1CED0}" destId="{269D87BE-4EAB-4A46-AD1D-991B0699B221}" srcOrd="0" destOrd="0" presId="urn:microsoft.com/office/officeart/2005/8/layout/vList5"/>
    <dgm:cxn modelId="{FF68D78B-B369-47A0-8ACB-7FA20F30791C}" type="presParOf" srcId="{E7F14249-FD40-4D6E-B770-DA89BDC1CED0}" destId="{B9727BF2-0764-41A9-A24D-2DD60277252E}" srcOrd="1" destOrd="0" presId="urn:microsoft.com/office/officeart/2005/8/layout/vList5"/>
    <dgm:cxn modelId="{B6A7692B-29B9-4595-81BC-97B390216F22}" type="presParOf" srcId="{3B1F549E-A1CE-4B22-9F97-147A490CDA09}" destId="{EC177520-B24A-4CD1-87E1-70BF9C2DDE69}" srcOrd="3" destOrd="0" presId="urn:microsoft.com/office/officeart/2005/8/layout/vList5"/>
    <dgm:cxn modelId="{A669FE46-6A74-4C1E-AC51-7C1E51393E00}" type="presParOf" srcId="{3B1F549E-A1CE-4B22-9F97-147A490CDA09}" destId="{20EDCF9A-AFA0-4B62-B237-8C2142D48C45}" srcOrd="4" destOrd="0" presId="urn:microsoft.com/office/officeart/2005/8/layout/vList5"/>
    <dgm:cxn modelId="{A64811E5-7FDE-48B9-A4D8-0E2E95E4F137}" type="presParOf" srcId="{20EDCF9A-AFA0-4B62-B237-8C2142D48C45}" destId="{A253DDC1-17B0-476D-9CFB-2FEBED0E6750}" srcOrd="0" destOrd="0" presId="urn:microsoft.com/office/officeart/2005/8/layout/vList5"/>
    <dgm:cxn modelId="{48CFB274-7E13-4404-BF0B-AA5928A8D642}" type="presParOf" srcId="{20EDCF9A-AFA0-4B62-B237-8C2142D48C45}" destId="{2A6DAB71-8478-4217-A997-3AC73EC8F6D1}" srcOrd="1" destOrd="0" presId="urn:microsoft.com/office/officeart/2005/8/layout/vList5"/>
    <dgm:cxn modelId="{0C963128-7F70-4560-886F-12AAB6D82A74}" type="presParOf" srcId="{3B1F549E-A1CE-4B22-9F97-147A490CDA09}" destId="{569945AD-DEB6-4BE5-8FF6-CD097F911D63}" srcOrd="5" destOrd="0" presId="urn:microsoft.com/office/officeart/2005/8/layout/vList5"/>
    <dgm:cxn modelId="{C8AAFF45-CBCF-40A9-B6C0-A7AB6208BA98}" type="presParOf" srcId="{3B1F549E-A1CE-4B22-9F97-147A490CDA09}" destId="{E5E6CF47-2CC6-4AA0-99C0-88F687406725}" srcOrd="6" destOrd="0" presId="urn:microsoft.com/office/officeart/2005/8/layout/vList5"/>
    <dgm:cxn modelId="{F16D5DAE-202A-4EEA-815E-36CC028EEBEA}" type="presParOf" srcId="{E5E6CF47-2CC6-4AA0-99C0-88F687406725}" destId="{387ABB98-8406-440F-AFED-8CB760436BD6}" srcOrd="0" destOrd="0" presId="urn:microsoft.com/office/officeart/2005/8/layout/vList5"/>
    <dgm:cxn modelId="{DA4A36A8-33A7-4F1B-AABC-E6A2ADCF00FF}" type="presParOf" srcId="{E5E6CF47-2CC6-4AA0-99C0-88F687406725}" destId="{7A484404-582A-4012-88B2-CE355A7F7619}" srcOrd="1" destOrd="0" presId="urn:microsoft.com/office/officeart/2005/8/layout/vList5"/>
    <dgm:cxn modelId="{77C9406B-C38A-4360-98B3-21E4E420BAC7}" type="presParOf" srcId="{3B1F549E-A1CE-4B22-9F97-147A490CDA09}" destId="{F3EA1177-9FB0-4153-8710-FA1BB8537452}" srcOrd="7" destOrd="0" presId="urn:microsoft.com/office/officeart/2005/8/layout/vList5"/>
    <dgm:cxn modelId="{270A7360-A628-4030-9CC0-DDE6996C5FA7}" type="presParOf" srcId="{3B1F549E-A1CE-4B22-9F97-147A490CDA09}" destId="{7D7D0845-2DF8-436E-9215-43A5E181F235}" srcOrd="8" destOrd="0" presId="urn:microsoft.com/office/officeart/2005/8/layout/vList5"/>
    <dgm:cxn modelId="{568985EE-CD10-432A-855D-9C68ABBFAB9B}" type="presParOf" srcId="{7D7D0845-2DF8-436E-9215-43A5E181F235}" destId="{D5843C10-0B6D-47ED-B86A-31EEB0506D84}" srcOrd="0" destOrd="0" presId="urn:microsoft.com/office/officeart/2005/8/layout/vList5"/>
    <dgm:cxn modelId="{BB32C1C1-A2B6-4A69-B4B2-EF313D0DB5B9}" type="presParOf" srcId="{7D7D0845-2DF8-436E-9215-43A5E181F235}" destId="{82D43471-E9D2-468C-BCB7-3F0BEEC5FBD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200" u="sng" dirty="0" err="1">
              <a:solidFill>
                <a:schemeClr val="bg1">
                  <a:lumMod val="50000"/>
                </a:schemeClr>
              </a:solidFill>
              <a:latin typeface="+mn-lt"/>
              <a:cs typeface="Arial" panose="020B0604020202020204" pitchFamily="34" charset="0"/>
            </a:rPr>
            <a:t>Grundlagen</a:t>
          </a:r>
          <a:r>
            <a:rPr lang="da-DK" sz="1200" u="sng" dirty="0">
              <a:solidFill>
                <a:schemeClr val="bg1">
                  <a:lumMod val="50000"/>
                </a:schemeClr>
              </a:solidFill>
              <a:latin typeface="+mn-lt"/>
              <a:cs typeface="Arial" panose="020B0604020202020204" pitchFamily="34" charset="0"/>
            </a:rPr>
            <a:t> </a:t>
          </a:r>
          <a:r>
            <a:rPr lang="da-DK" sz="1200" u="sng" dirty="0" err="1">
              <a:solidFill>
                <a:schemeClr val="bg1">
                  <a:lumMod val="50000"/>
                </a:schemeClr>
              </a:solidFill>
              <a:latin typeface="+mn-lt"/>
              <a:cs typeface="Arial" panose="020B0604020202020204" pitchFamily="34" charset="0"/>
            </a:rPr>
            <a:t>vorbereiten</a:t>
          </a:r>
          <a:endParaRPr lang="en-DK" sz="120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200" u="sng" dirty="0" err="1">
              <a:solidFill>
                <a:schemeClr val="bg1">
                  <a:lumMod val="50000"/>
                </a:schemeClr>
              </a:solidFill>
              <a:latin typeface="+mn-lt"/>
              <a:cs typeface="Arial" panose="020B0604020202020204" pitchFamily="34" charset="0"/>
            </a:rPr>
            <a:t>Grundlagen</a:t>
          </a:r>
          <a:r>
            <a:rPr lang="da-DK" sz="1200" u="sng" dirty="0">
              <a:solidFill>
                <a:schemeClr val="bg1">
                  <a:lumMod val="50000"/>
                </a:schemeClr>
              </a:solidFill>
              <a:latin typeface="+mn-lt"/>
              <a:cs typeface="Arial" panose="020B0604020202020204" pitchFamily="34" charset="0"/>
            </a:rPr>
            <a:t> </a:t>
          </a:r>
          <a:r>
            <a:rPr lang="da-DK" sz="1200" u="sng" dirty="0" err="1">
              <a:solidFill>
                <a:schemeClr val="bg1">
                  <a:lumMod val="50000"/>
                </a:schemeClr>
              </a:solidFill>
              <a:latin typeface="+mn-lt"/>
              <a:cs typeface="Arial" panose="020B0604020202020204" pitchFamily="34" charset="0"/>
            </a:rPr>
            <a:t>vorbereiten</a:t>
          </a:r>
          <a:endParaRPr lang="en-DK" sz="120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200" u="sng" dirty="0" err="1">
              <a:solidFill>
                <a:schemeClr val="bg1">
                  <a:lumMod val="50000"/>
                </a:schemeClr>
              </a:solidFill>
              <a:latin typeface="+mn-lt"/>
              <a:cs typeface="Arial" panose="020B0604020202020204" pitchFamily="34" charset="0"/>
            </a:rPr>
            <a:t>Grundlagen</a:t>
          </a:r>
          <a:r>
            <a:rPr lang="da-DK" sz="1200" u="sng" dirty="0">
              <a:solidFill>
                <a:schemeClr val="bg1">
                  <a:lumMod val="50000"/>
                </a:schemeClr>
              </a:solidFill>
              <a:latin typeface="+mn-lt"/>
              <a:cs typeface="Arial" panose="020B0604020202020204" pitchFamily="34" charset="0"/>
            </a:rPr>
            <a:t> </a:t>
          </a:r>
          <a:r>
            <a:rPr lang="da-DK" sz="1200" u="sng" dirty="0" err="1">
              <a:solidFill>
                <a:schemeClr val="bg1">
                  <a:lumMod val="50000"/>
                </a:schemeClr>
              </a:solidFill>
              <a:latin typeface="+mn-lt"/>
              <a:cs typeface="Arial" panose="020B0604020202020204" pitchFamily="34" charset="0"/>
            </a:rPr>
            <a:t>vorbereiten</a:t>
          </a:r>
          <a:endParaRPr lang="en-DK" sz="120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200" u="sng" dirty="0" err="1">
              <a:solidFill>
                <a:schemeClr val="bg1">
                  <a:lumMod val="50000"/>
                </a:schemeClr>
              </a:solidFill>
              <a:latin typeface="+mn-lt"/>
              <a:cs typeface="Arial" panose="020B0604020202020204" pitchFamily="34" charset="0"/>
            </a:rPr>
            <a:t>Grundlagen</a:t>
          </a:r>
          <a:r>
            <a:rPr lang="da-DK" sz="1200" u="sng" dirty="0">
              <a:solidFill>
                <a:schemeClr val="bg1">
                  <a:lumMod val="50000"/>
                </a:schemeClr>
              </a:solidFill>
              <a:latin typeface="+mn-lt"/>
              <a:cs typeface="Arial" panose="020B0604020202020204" pitchFamily="34" charset="0"/>
            </a:rPr>
            <a:t> </a:t>
          </a:r>
          <a:r>
            <a:rPr lang="da-DK" sz="1200" u="sng" dirty="0" err="1">
              <a:solidFill>
                <a:schemeClr val="bg1">
                  <a:lumMod val="50000"/>
                </a:schemeClr>
              </a:solidFill>
              <a:latin typeface="+mn-lt"/>
              <a:cs typeface="Arial" panose="020B0604020202020204" pitchFamily="34" charset="0"/>
            </a:rPr>
            <a:t>vorbereiten</a:t>
          </a:r>
          <a:endParaRPr lang="en-DK" sz="120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20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solidFill>
        <a:ln>
          <a:solidFill>
            <a:schemeClr val="bg1">
              <a:lumMod val="65000"/>
            </a:schemeClr>
          </a:solidFill>
        </a:ln>
      </dgm:spPr>
      <dgm:t>
        <a:bodyPr/>
        <a:lstStyle/>
        <a:p>
          <a:r>
            <a:rPr lang="da-DK" sz="1200" u="sng" dirty="0" err="1">
              <a:solidFill>
                <a:schemeClr val="tx1"/>
              </a:solidFill>
              <a:latin typeface="+mn-lt"/>
              <a:cs typeface="Arial" panose="020B0604020202020204" pitchFamily="34" charset="0"/>
            </a:rPr>
            <a:t>Grundlagen</a:t>
          </a:r>
          <a:r>
            <a:rPr lang="da-DK" sz="1200" u="sng" dirty="0">
              <a:solidFill>
                <a:schemeClr val="tx1"/>
              </a:solidFill>
              <a:latin typeface="+mn-lt"/>
              <a:cs typeface="Arial" panose="020B0604020202020204" pitchFamily="34" charset="0"/>
            </a:rPr>
            <a:t> </a:t>
          </a:r>
          <a:r>
            <a:rPr lang="da-DK" sz="1200" u="sng" dirty="0" err="1">
              <a:solidFill>
                <a:schemeClr val="tx1"/>
              </a:solidFill>
              <a:latin typeface="+mn-lt"/>
              <a:cs typeface="Arial" panose="020B0604020202020204" pitchFamily="34" charset="0"/>
            </a:rPr>
            <a:t>vorbereiten</a:t>
          </a:r>
          <a:endParaRPr lang="en-DK" sz="1200" u="sng" dirty="0">
            <a:solidFill>
              <a:schemeClr val="tx1"/>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alpha val="30196"/>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20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200" u="sng" dirty="0" err="1">
              <a:solidFill>
                <a:schemeClr val="bg1">
                  <a:lumMod val="50000"/>
                </a:schemeClr>
              </a:solidFill>
              <a:latin typeface="+mn-lt"/>
              <a:cs typeface="Arial" panose="020B0604020202020204" pitchFamily="34" charset="0"/>
            </a:rPr>
            <a:t>Grundlagen</a:t>
          </a:r>
          <a:r>
            <a:rPr lang="da-DK" sz="1200" u="sng" dirty="0">
              <a:solidFill>
                <a:schemeClr val="bg1">
                  <a:lumMod val="50000"/>
                </a:schemeClr>
              </a:solidFill>
              <a:latin typeface="+mn-lt"/>
              <a:cs typeface="Arial" panose="020B0604020202020204" pitchFamily="34" charset="0"/>
            </a:rPr>
            <a:t> vorbereiten</a:t>
          </a:r>
          <a:endParaRPr lang="en-DK" sz="120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tx1"/>
              </a:solidFill>
              <a:latin typeface="+mn-lt"/>
              <a:ea typeface="+mn-ea"/>
              <a:cs typeface="Arial" panose="020B0604020202020204" pitchFamily="34" charset="0"/>
            </a:rPr>
            <a:t>Mapping</a:t>
          </a:r>
          <a:endParaRPr lang="en-DK" sz="1200" u="sng" kern="1200" dirty="0">
            <a:solidFill>
              <a:schemeClr val="tx1"/>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CBA7F9-F277-45DB-B592-57EB0FD48DA6}" type="doc">
      <dgm:prSet loTypeId="urn:microsoft.com/office/officeart/2005/8/layout/chevron1" loCatId="process" qsTypeId="urn:microsoft.com/office/officeart/2005/8/quickstyle/simple1" qsCatId="simple" csTypeId="urn:microsoft.com/office/officeart/2005/8/colors/accent1_2" csCatId="accent1" phldr="1"/>
      <dgm:spPr/>
    </dgm:pt>
    <dgm:pt modelId="{1168073F-306F-4E36-9DC1-86BE967F4809}">
      <dgm:prSet phldrT="[Tekst]" custT="1"/>
      <dgm:spPr>
        <a:solidFill>
          <a:srgbClr val="598CBE"/>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tx1"/>
              </a:solidFill>
              <a:latin typeface="+mn-lt"/>
              <a:ea typeface="+mn-ea"/>
              <a:cs typeface="Arial" panose="020B0604020202020204" pitchFamily="34" charset="0"/>
            </a:rPr>
            <a:t>Szenario-Analysen</a:t>
          </a:r>
          <a:endParaRPr lang="en-DK" sz="1200" u="sng" kern="1200" dirty="0">
            <a:solidFill>
              <a:schemeClr val="tx1"/>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A70215-9DB2-4144-934C-A5C0A2AD07A8}" type="parTrans" cxnId="{F402B0F7-D5B6-4108-B8B6-7210BB9B836B}">
      <dgm:prSet/>
      <dgm:spPr/>
      <dgm:t>
        <a:bodyPr/>
        <a:lstStyle/>
        <a:p>
          <a:endParaRPr lang="en-DK"/>
        </a:p>
      </dgm:t>
    </dgm:pt>
    <dgm:pt modelId="{6AD81235-340F-4014-8EE7-365058C64749}" type="sibTrans" cxnId="{F402B0F7-D5B6-4108-B8B6-7210BB9B836B}">
      <dgm:prSet/>
      <dgm:spPr/>
      <dgm:t>
        <a:bodyPr/>
        <a:lstStyle/>
        <a:p>
          <a:endParaRPr lang="en-DK"/>
        </a:p>
      </dgm:t>
    </dgm:pt>
    <dgm:pt modelId="{2781F075-AE7E-4929-BDA4-A0D72144B390}">
      <dgm:prSet phldrT="[Tekst]" custT="1"/>
      <dgm:spPr>
        <a:solidFill>
          <a:srgbClr val="8CBA40">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gm:t>
    </dgm:pt>
    <dgm:pt modelId="{9AEE6859-E881-4EE6-89A1-1EAB2515DFBF}" type="parTrans" cxnId="{73AAAA70-4396-4C17-960C-DFCDFF938457}">
      <dgm:prSet/>
      <dgm:spPr/>
      <dgm:t>
        <a:bodyPr/>
        <a:lstStyle/>
        <a:p>
          <a:endParaRPr lang="en-DK"/>
        </a:p>
      </dgm:t>
    </dgm:pt>
    <dgm:pt modelId="{053C3111-56DF-4863-9440-3511FB786C71}" type="sibTrans" cxnId="{73AAAA70-4396-4C17-960C-DFCDFF938457}">
      <dgm:prSet/>
      <dgm:spPr/>
      <dgm:t>
        <a:bodyPr/>
        <a:lstStyle/>
        <a:p>
          <a:endParaRPr lang="en-DK"/>
        </a:p>
      </dgm:t>
    </dgm:pt>
    <dgm:pt modelId="{64FFBFDF-0E84-4EC2-A299-737A38E1A9A0}">
      <dgm:prSet phldrT="[Tekst]" custT="1"/>
      <dgm:spPr>
        <a:solidFill>
          <a:srgbClr val="9150B9">
            <a:alpha val="30196"/>
          </a:srgbClr>
        </a:solidFill>
        <a:ln>
          <a:solidFill>
            <a:schemeClr val="bg1">
              <a:lumMod val="65000"/>
            </a:schemeClr>
          </a:solidFill>
        </a:ln>
      </dgm:spPr>
      <dgm:t>
        <a:bodyPr/>
        <a:lstStyle/>
        <a:p>
          <a:r>
            <a:rPr lang="da-DK" sz="1050" u="sng" dirty="0" err="1">
              <a:solidFill>
                <a:schemeClr val="bg1">
                  <a:lumMod val="50000"/>
                </a:schemeClr>
              </a:solidFill>
              <a:latin typeface="+mn-lt"/>
              <a:cs typeface="Arial" panose="020B0604020202020204" pitchFamily="34" charset="0"/>
            </a:rPr>
            <a:t>Grundlagen</a:t>
          </a:r>
          <a:r>
            <a:rPr lang="da-DK" sz="1050" u="sng" dirty="0">
              <a:solidFill>
                <a:schemeClr val="bg1">
                  <a:lumMod val="50000"/>
                </a:schemeClr>
              </a:solidFill>
              <a:latin typeface="+mn-lt"/>
              <a:cs typeface="Arial" panose="020B0604020202020204" pitchFamily="34" charset="0"/>
            </a:rPr>
            <a:t> </a:t>
          </a:r>
          <a:r>
            <a:rPr lang="da-DK" sz="1050" u="sng" dirty="0" err="1">
              <a:solidFill>
                <a:schemeClr val="bg1">
                  <a:lumMod val="50000"/>
                </a:schemeClr>
              </a:solidFill>
              <a:latin typeface="+mn-lt"/>
              <a:cs typeface="Arial" panose="020B0604020202020204" pitchFamily="34" charset="0"/>
            </a:rPr>
            <a:t>vorbereiten</a:t>
          </a:r>
          <a:endParaRPr lang="en-DK" sz="1050" u="sng" dirty="0">
            <a:solidFill>
              <a:schemeClr val="bg1">
                <a:lumMod val="50000"/>
              </a:schemeClr>
            </a:solidFill>
            <a:latin typeface="+mn-lt"/>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E5F4272-5630-4DCF-8239-D3650A29E54F}" type="sibTrans" cxnId="{EA122151-CBC9-476D-8D89-0A7AFFE5201D}">
      <dgm:prSet/>
      <dgm:spPr/>
      <dgm:t>
        <a:bodyPr/>
        <a:lstStyle/>
        <a:p>
          <a:endParaRPr lang="en-DK"/>
        </a:p>
      </dgm:t>
    </dgm:pt>
    <dgm:pt modelId="{E5671890-1F74-451A-96CA-63335EE1D46B}" type="parTrans" cxnId="{EA122151-CBC9-476D-8D89-0A7AFFE5201D}">
      <dgm:prSet/>
      <dgm:spPr/>
      <dgm:t>
        <a:bodyPr/>
        <a:lstStyle/>
        <a:p>
          <a:endParaRPr lang="en-DK"/>
        </a:p>
      </dgm:t>
    </dgm:pt>
    <dgm:pt modelId="{5A5DA5DC-3E8D-42A0-8DA3-98604052AA58}">
      <dgm:prSet phldrT="[Tekst]" custT="1"/>
      <dgm:spPr>
        <a:solidFill>
          <a:srgbClr val="F0A22E">
            <a:alpha val="30000"/>
          </a:srgbClr>
        </a:solidFill>
        <a:ln>
          <a:solidFill>
            <a:schemeClr val="bg1">
              <a:lumMod val="65000"/>
            </a:schemeClr>
          </a:solidFill>
        </a:ln>
      </dgm:spPr>
      <dgm: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C3892A5-2DE6-4506-9189-5784B05BC5AC}" type="sibTrans" cxnId="{C9649487-B68E-4CEF-89FB-A2DC7671F2BA}">
      <dgm:prSet/>
      <dgm:spPr/>
      <dgm:t>
        <a:bodyPr/>
        <a:lstStyle/>
        <a:p>
          <a:endParaRPr lang="en-DK"/>
        </a:p>
      </dgm:t>
    </dgm:pt>
    <dgm:pt modelId="{1F14C53E-4C67-4F68-925F-55028B9FAAF3}" type="parTrans" cxnId="{C9649487-B68E-4CEF-89FB-A2DC7671F2BA}">
      <dgm:prSet/>
      <dgm:spPr/>
      <dgm:t>
        <a:bodyPr/>
        <a:lstStyle/>
        <a:p>
          <a:endParaRPr lang="en-DK"/>
        </a:p>
      </dgm:t>
    </dgm:pt>
    <dgm:pt modelId="{239F81EC-7AB7-4475-A014-91A2BE0CD841}" type="pres">
      <dgm:prSet presAssocID="{E3CBA7F9-F277-45DB-B592-57EB0FD48DA6}" presName="Name0" presStyleCnt="0">
        <dgm:presLayoutVars>
          <dgm:dir/>
          <dgm:animLvl val="lvl"/>
          <dgm:resizeHandles val="exact"/>
        </dgm:presLayoutVars>
      </dgm:prSet>
      <dgm:spPr/>
    </dgm:pt>
    <dgm:pt modelId="{1B760A41-1503-4CCB-B23D-1285059D0585}" type="pres">
      <dgm:prSet presAssocID="{64FFBFDF-0E84-4EC2-A299-737A38E1A9A0}" presName="parTxOnly" presStyleLbl="node1" presStyleIdx="0" presStyleCnt="4">
        <dgm:presLayoutVars>
          <dgm:chMax val="0"/>
          <dgm:chPref val="0"/>
          <dgm:bulletEnabled val="1"/>
        </dgm:presLayoutVars>
      </dgm:prSet>
      <dgm:spPr/>
    </dgm:pt>
    <dgm:pt modelId="{DC0B7979-E33C-419F-910F-CE408FDBAF7D}" type="pres">
      <dgm:prSet presAssocID="{8E5F4272-5630-4DCF-8239-D3650A29E54F}" presName="parTxOnlySpace" presStyleCnt="0"/>
      <dgm:spPr/>
    </dgm:pt>
    <dgm:pt modelId="{B7C65838-A7B9-45E6-B8B3-E8C1CDEE9387}" type="pres">
      <dgm:prSet presAssocID="{5A5DA5DC-3E8D-42A0-8DA3-98604052AA58}" presName="parTxOnly" presStyleLbl="node1" presStyleIdx="1" presStyleCnt="4">
        <dgm:presLayoutVars>
          <dgm:chMax val="0"/>
          <dgm:chPref val="0"/>
          <dgm:bulletEnabled val="1"/>
        </dgm:presLayoutVars>
      </dgm:prSet>
      <dgm:spPr/>
    </dgm:pt>
    <dgm:pt modelId="{F9A961F4-8A2C-4113-98AE-E59EF8FE2346}" type="pres">
      <dgm:prSet presAssocID="{0C3892A5-2DE6-4506-9189-5784B05BC5AC}" presName="parTxOnlySpace" presStyleCnt="0"/>
      <dgm:spPr/>
    </dgm:pt>
    <dgm:pt modelId="{D676CEF0-3BE6-45EA-BB41-55F7ADBD2131}" type="pres">
      <dgm:prSet presAssocID="{1168073F-306F-4E36-9DC1-86BE967F4809}" presName="parTxOnly" presStyleLbl="node1" presStyleIdx="2" presStyleCnt="4">
        <dgm:presLayoutVars>
          <dgm:chMax val="0"/>
          <dgm:chPref val="0"/>
          <dgm:bulletEnabled val="1"/>
        </dgm:presLayoutVars>
      </dgm:prSet>
      <dgm:spPr/>
    </dgm:pt>
    <dgm:pt modelId="{FDACD72F-1093-4337-98F6-163794473D03}" type="pres">
      <dgm:prSet presAssocID="{6AD81235-340F-4014-8EE7-365058C64749}" presName="parTxOnlySpace" presStyleCnt="0"/>
      <dgm:spPr/>
    </dgm:pt>
    <dgm:pt modelId="{738C94FF-23AC-49DB-A4FF-090DA3B64D6C}" type="pres">
      <dgm:prSet presAssocID="{2781F075-AE7E-4929-BDA4-A0D72144B390}" presName="parTxOnly" presStyleLbl="node1" presStyleIdx="3" presStyleCnt="4">
        <dgm:presLayoutVars>
          <dgm:chMax val="0"/>
          <dgm:chPref val="0"/>
          <dgm:bulletEnabled val="1"/>
        </dgm:presLayoutVars>
      </dgm:prSet>
      <dgm:spPr/>
    </dgm:pt>
  </dgm:ptLst>
  <dgm:cxnLst>
    <dgm:cxn modelId="{E65B682E-9318-441C-AF51-4A4159512691}" type="presOf" srcId="{1168073F-306F-4E36-9DC1-86BE967F4809}" destId="{D676CEF0-3BE6-45EA-BB41-55F7ADBD2131}" srcOrd="0" destOrd="0" presId="urn:microsoft.com/office/officeart/2005/8/layout/chevron1"/>
    <dgm:cxn modelId="{73AAAA70-4396-4C17-960C-DFCDFF938457}" srcId="{E3CBA7F9-F277-45DB-B592-57EB0FD48DA6}" destId="{2781F075-AE7E-4929-BDA4-A0D72144B390}" srcOrd="3" destOrd="0" parTransId="{9AEE6859-E881-4EE6-89A1-1EAB2515DFBF}" sibTransId="{053C3111-56DF-4863-9440-3511FB786C71}"/>
    <dgm:cxn modelId="{EA122151-CBC9-476D-8D89-0A7AFFE5201D}" srcId="{E3CBA7F9-F277-45DB-B592-57EB0FD48DA6}" destId="{64FFBFDF-0E84-4EC2-A299-737A38E1A9A0}" srcOrd="0" destOrd="0" parTransId="{E5671890-1F74-451A-96CA-63335EE1D46B}" sibTransId="{8E5F4272-5630-4DCF-8239-D3650A29E54F}"/>
    <dgm:cxn modelId="{7E9DC57D-49D8-47B3-846E-3475D0CDC5A8}" type="presOf" srcId="{2781F075-AE7E-4929-BDA4-A0D72144B390}" destId="{738C94FF-23AC-49DB-A4FF-090DA3B64D6C}" srcOrd="0" destOrd="0" presId="urn:microsoft.com/office/officeart/2005/8/layout/chevron1"/>
    <dgm:cxn modelId="{C9649487-B68E-4CEF-89FB-A2DC7671F2BA}" srcId="{E3CBA7F9-F277-45DB-B592-57EB0FD48DA6}" destId="{5A5DA5DC-3E8D-42A0-8DA3-98604052AA58}" srcOrd="1" destOrd="0" parTransId="{1F14C53E-4C67-4F68-925F-55028B9FAAF3}" sibTransId="{0C3892A5-2DE6-4506-9189-5784B05BC5AC}"/>
    <dgm:cxn modelId="{1A11EFC6-745D-42E9-A886-06F26A991AC2}" type="presOf" srcId="{5A5DA5DC-3E8D-42A0-8DA3-98604052AA58}" destId="{B7C65838-A7B9-45E6-B8B3-E8C1CDEE9387}" srcOrd="0" destOrd="0" presId="urn:microsoft.com/office/officeart/2005/8/layout/chevron1"/>
    <dgm:cxn modelId="{479A44CA-5229-4DF5-91E0-40CAA78A4B34}" type="presOf" srcId="{E3CBA7F9-F277-45DB-B592-57EB0FD48DA6}" destId="{239F81EC-7AB7-4475-A014-91A2BE0CD841}" srcOrd="0" destOrd="0" presId="urn:microsoft.com/office/officeart/2005/8/layout/chevron1"/>
    <dgm:cxn modelId="{DE1AB0D2-F226-4C2C-89FF-9C866A2FA4E1}" type="presOf" srcId="{64FFBFDF-0E84-4EC2-A299-737A38E1A9A0}" destId="{1B760A41-1503-4CCB-B23D-1285059D0585}" srcOrd="0" destOrd="0" presId="urn:microsoft.com/office/officeart/2005/8/layout/chevron1"/>
    <dgm:cxn modelId="{F402B0F7-D5B6-4108-B8B6-7210BB9B836B}" srcId="{E3CBA7F9-F277-45DB-B592-57EB0FD48DA6}" destId="{1168073F-306F-4E36-9DC1-86BE967F4809}" srcOrd="2" destOrd="0" parTransId="{D3A70215-9DB2-4144-934C-A5C0A2AD07A8}" sibTransId="{6AD81235-340F-4014-8EE7-365058C64749}"/>
    <dgm:cxn modelId="{E26323FE-D192-4CCB-8F1A-1B4336D8FDC4}" type="presParOf" srcId="{239F81EC-7AB7-4475-A014-91A2BE0CD841}" destId="{1B760A41-1503-4CCB-B23D-1285059D0585}" srcOrd="0" destOrd="0" presId="urn:microsoft.com/office/officeart/2005/8/layout/chevron1"/>
    <dgm:cxn modelId="{3396319E-1DED-4C03-A599-DE74DB1F3697}" type="presParOf" srcId="{239F81EC-7AB7-4475-A014-91A2BE0CD841}" destId="{DC0B7979-E33C-419F-910F-CE408FDBAF7D}" srcOrd="1" destOrd="0" presId="urn:microsoft.com/office/officeart/2005/8/layout/chevron1"/>
    <dgm:cxn modelId="{19BB1593-282C-48E3-9D6E-58CF2AEE2415}" type="presParOf" srcId="{239F81EC-7AB7-4475-A014-91A2BE0CD841}" destId="{B7C65838-A7B9-45E6-B8B3-E8C1CDEE9387}" srcOrd="2" destOrd="0" presId="urn:microsoft.com/office/officeart/2005/8/layout/chevron1"/>
    <dgm:cxn modelId="{6D62CB5D-A8D7-4C52-B6B1-277EA9B5F405}" type="presParOf" srcId="{239F81EC-7AB7-4475-A014-91A2BE0CD841}" destId="{F9A961F4-8A2C-4113-98AE-E59EF8FE2346}" srcOrd="3" destOrd="0" presId="urn:microsoft.com/office/officeart/2005/8/layout/chevron1"/>
    <dgm:cxn modelId="{C45955F6-7ED1-4E09-80D0-23C35D0700B5}" type="presParOf" srcId="{239F81EC-7AB7-4475-A014-91A2BE0CD841}" destId="{D676CEF0-3BE6-45EA-BB41-55F7ADBD2131}" srcOrd="4" destOrd="0" presId="urn:microsoft.com/office/officeart/2005/8/layout/chevron1"/>
    <dgm:cxn modelId="{04486F7B-7C87-4CD8-BAC6-1703B955C4C4}" type="presParOf" srcId="{239F81EC-7AB7-4475-A014-91A2BE0CD841}" destId="{FDACD72F-1093-4337-98F6-163794473D03}" srcOrd="5" destOrd="0" presId="urn:microsoft.com/office/officeart/2005/8/layout/chevron1"/>
    <dgm:cxn modelId="{1E7F05A1-34A2-4A4D-9393-919B86B9B64D}" type="presParOf" srcId="{239F81EC-7AB7-4475-A014-91A2BE0CD841}" destId="{738C94FF-23AC-49DB-A4FF-090DA3B64D6C}" srcOrd="6"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bg1">
                  <a:lumMod val="50000"/>
                </a:schemeClr>
              </a:solidFill>
              <a:latin typeface="+mn-lt"/>
              <a:cs typeface="Arial" panose="020B0604020202020204" pitchFamily="34" charset="0"/>
            </a:rPr>
            <a:t>Grundlagen</a:t>
          </a:r>
          <a:r>
            <a:rPr lang="da-DK" sz="1200" u="sng" kern="1200" dirty="0">
              <a:solidFill>
                <a:schemeClr val="bg1">
                  <a:lumMod val="50000"/>
                </a:schemeClr>
              </a:solidFill>
              <a:latin typeface="+mn-lt"/>
              <a:cs typeface="Arial" panose="020B0604020202020204" pitchFamily="34" charset="0"/>
            </a:rPr>
            <a:t> </a:t>
          </a:r>
          <a:r>
            <a:rPr lang="da-DK" sz="1200" u="sng" kern="1200" dirty="0" err="1">
              <a:solidFill>
                <a:schemeClr val="bg1">
                  <a:lumMod val="50000"/>
                </a:schemeClr>
              </a:solidFill>
              <a:latin typeface="+mn-lt"/>
              <a:cs typeface="Arial" panose="020B0604020202020204" pitchFamily="34" charset="0"/>
            </a:rPr>
            <a:t>vorbereiten</a:t>
          </a:r>
          <a:endParaRPr lang="en-DK" sz="120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bg1">
                  <a:lumMod val="50000"/>
                </a:schemeClr>
              </a:solidFill>
              <a:latin typeface="+mn-lt"/>
              <a:cs typeface="Arial" panose="020B0604020202020204" pitchFamily="34" charset="0"/>
            </a:rPr>
            <a:t>Grundlagen</a:t>
          </a:r>
          <a:r>
            <a:rPr lang="da-DK" sz="1200" u="sng" kern="1200" dirty="0">
              <a:solidFill>
                <a:schemeClr val="bg1">
                  <a:lumMod val="50000"/>
                </a:schemeClr>
              </a:solidFill>
              <a:latin typeface="+mn-lt"/>
              <a:cs typeface="Arial" panose="020B0604020202020204" pitchFamily="34" charset="0"/>
            </a:rPr>
            <a:t> </a:t>
          </a:r>
          <a:r>
            <a:rPr lang="da-DK" sz="1200" u="sng" kern="1200" dirty="0" err="1">
              <a:solidFill>
                <a:schemeClr val="bg1">
                  <a:lumMod val="50000"/>
                </a:schemeClr>
              </a:solidFill>
              <a:latin typeface="+mn-lt"/>
              <a:cs typeface="Arial" panose="020B0604020202020204" pitchFamily="34" charset="0"/>
            </a:rPr>
            <a:t>vorbereiten</a:t>
          </a:r>
          <a:endParaRPr lang="en-DK" sz="120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kern="1200" dirty="0">
              <a:solidFill>
                <a:schemeClr val="tx1"/>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200" kern="1200" dirty="0">
            <a:solidFill>
              <a:schemeClr val="tx1"/>
            </a:solidFill>
            <a:latin typeface="+mn-lt"/>
            <a:ea typeface="+mn-ea"/>
            <a:cs typeface="Arial" panose="020B0604020202020204" pitchFamily="34" charset="0"/>
          </a:endParaRPr>
        </a:p>
      </dsp:txBody>
      <dsp:txXfrm>
        <a:off x="4825836" y="0"/>
        <a:ext cx="1237230" cy="4632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53E3D-2F8C-4A0B-BE9A-996DD6343113}">
      <dsp:nvSpPr>
        <dsp:cNvPr id="0" name=""/>
        <dsp:cNvSpPr/>
      </dsp:nvSpPr>
      <dsp:spPr>
        <a:xfrm>
          <a:off x="402154" y="165933"/>
          <a:ext cx="1469630" cy="510383"/>
        </a:xfrm>
        <a:prstGeom prst="ellipse">
          <a:avLst/>
        </a:prstGeom>
        <a:solidFill>
          <a:srgbClr val="99CB38">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41DA00-55E4-4638-ADB6-08548A9AC98A}">
      <dsp:nvSpPr>
        <dsp:cNvPr id="0" name=""/>
        <dsp:cNvSpPr/>
      </dsp:nvSpPr>
      <dsp:spPr>
        <a:xfrm>
          <a:off x="996842" y="1415689"/>
          <a:ext cx="284812" cy="182279"/>
        </a:xfrm>
        <a:prstGeom prst="downArrow">
          <a:avLst/>
        </a:prstGeom>
        <a:solidFill>
          <a:srgbClr val="99CB38">
            <a:tint val="60000"/>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15CB17D-EE18-49C5-9A5A-70C3EBDC4E27}">
      <dsp:nvSpPr>
        <dsp:cNvPr id="0" name=""/>
        <dsp:cNvSpPr/>
      </dsp:nvSpPr>
      <dsp:spPr>
        <a:xfrm>
          <a:off x="829088" y="1408314"/>
          <a:ext cx="620320" cy="648172"/>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da-DK" sz="2300" kern="1200" dirty="0">
            <a:solidFill>
              <a:sysClr val="windowText" lastClr="000000">
                <a:hueOff val="0"/>
                <a:satOff val="0"/>
                <a:lumOff val="0"/>
                <a:alphaOff val="0"/>
              </a:sysClr>
            </a:solidFill>
            <a:latin typeface="Trebuchet MS" panose="020B0603020202020204"/>
            <a:ea typeface="+mn-ea"/>
            <a:cs typeface="+mn-cs"/>
          </a:endParaRPr>
        </a:p>
      </dsp:txBody>
      <dsp:txXfrm>
        <a:off x="829088" y="1408314"/>
        <a:ext cx="620320" cy="648172"/>
      </dsp:txXfrm>
    </dsp:sp>
    <dsp:sp modelId="{D6659282-DE08-484F-AA88-042B46471409}">
      <dsp:nvSpPr>
        <dsp:cNvPr id="0" name=""/>
        <dsp:cNvSpPr/>
      </dsp:nvSpPr>
      <dsp:spPr>
        <a:xfrm>
          <a:off x="936462" y="715734"/>
          <a:ext cx="512661" cy="512661"/>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da-DK" sz="2200" kern="1200" dirty="0">
            <a:solidFill>
              <a:sysClr val="window" lastClr="FFFFFF"/>
            </a:solidFill>
            <a:latin typeface="Trebuchet MS" panose="020B0603020202020204"/>
            <a:ea typeface="+mn-ea"/>
            <a:cs typeface="+mn-cs"/>
          </a:endParaRPr>
        </a:p>
      </dsp:txBody>
      <dsp:txXfrm>
        <a:off x="1011539" y="790811"/>
        <a:ext cx="362507" cy="362507"/>
      </dsp:txXfrm>
    </dsp:sp>
    <dsp:sp modelId="{268DA352-D0DB-42F1-BA67-A46D259A0A4B}">
      <dsp:nvSpPr>
        <dsp:cNvPr id="0" name=""/>
        <dsp:cNvSpPr/>
      </dsp:nvSpPr>
      <dsp:spPr>
        <a:xfrm>
          <a:off x="569624" y="331124"/>
          <a:ext cx="512661" cy="512661"/>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da-DK" sz="2200" kern="1200" dirty="0">
            <a:solidFill>
              <a:sysClr val="window" lastClr="FFFFFF"/>
            </a:solidFill>
            <a:latin typeface="Trebuchet MS" panose="020B0603020202020204"/>
            <a:ea typeface="+mn-ea"/>
            <a:cs typeface="+mn-cs"/>
          </a:endParaRPr>
        </a:p>
      </dsp:txBody>
      <dsp:txXfrm>
        <a:off x="644701" y="406201"/>
        <a:ext cx="362507" cy="362507"/>
      </dsp:txXfrm>
    </dsp:sp>
    <dsp:sp modelId="{4749B8E2-1CED-4272-9497-B6687A66E3F8}">
      <dsp:nvSpPr>
        <dsp:cNvPr id="0" name=""/>
        <dsp:cNvSpPr/>
      </dsp:nvSpPr>
      <dsp:spPr>
        <a:xfrm>
          <a:off x="1093678" y="207174"/>
          <a:ext cx="512661" cy="512661"/>
        </a:xfrm>
        <a:prstGeom prst="ellipse">
          <a:avLst/>
        </a:prstGeom>
        <a:blipFill rotWithShape="0">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da-DK" sz="2200" kern="1200" dirty="0">
            <a:solidFill>
              <a:sysClr val="window" lastClr="FFFFFF"/>
            </a:solidFill>
            <a:latin typeface="Trebuchet MS" panose="020B0603020202020204"/>
            <a:ea typeface="+mn-ea"/>
            <a:cs typeface="+mn-cs"/>
          </a:endParaRPr>
        </a:p>
      </dsp:txBody>
      <dsp:txXfrm>
        <a:off x="1168755" y="282251"/>
        <a:ext cx="362507" cy="362507"/>
      </dsp:txXfrm>
    </dsp:sp>
    <dsp:sp modelId="{332B3064-1283-451A-AB65-2397CC185774}">
      <dsp:nvSpPr>
        <dsp:cNvPr id="0" name=""/>
        <dsp:cNvSpPr/>
      </dsp:nvSpPr>
      <dsp:spPr>
        <a:xfrm>
          <a:off x="341774" y="103274"/>
          <a:ext cx="1594947" cy="1275958"/>
        </a:xfrm>
        <a:prstGeom prst="funnel">
          <a:avLst/>
        </a:prstGeom>
        <a:solidFill>
          <a:sysClr val="window" lastClr="FFFFFF">
            <a:alpha val="40000"/>
            <a:hueOff val="0"/>
            <a:satOff val="0"/>
            <a:lumOff val="0"/>
            <a:alphaOff val="0"/>
          </a:sysClr>
        </a:solidFill>
        <a:ln w="19050" cap="rnd" cmpd="sng" algn="ctr">
          <a:solidFill>
            <a:srgbClr val="99CB38">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D9F21-A14D-4E9B-9FCC-4FDAC9A93B2C}">
      <dsp:nvSpPr>
        <dsp:cNvPr id="0" name=""/>
        <dsp:cNvSpPr/>
      </dsp:nvSpPr>
      <dsp:spPr>
        <a:xfrm>
          <a:off x="556727" y="0"/>
          <a:ext cx="6309578" cy="22100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F6E00-E011-4EF1-BBA8-2EA60046B4D4}">
      <dsp:nvSpPr>
        <dsp:cNvPr id="0" name=""/>
        <dsp:cNvSpPr/>
      </dsp:nvSpPr>
      <dsp:spPr>
        <a:xfrm>
          <a:off x="65029" y="490356"/>
          <a:ext cx="1648435" cy="1234868"/>
        </a:xfrm>
        <a:prstGeom prst="roundRect">
          <a:avLst/>
        </a:prstGeom>
        <a:solidFill>
          <a:srgbClr val="9150B9"/>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DK" sz="1200" u="sng" kern="1200" dirty="0">
            <a:solidFill>
              <a:schemeClr val="tx1"/>
            </a:solidFill>
            <a:latin typeface="+mn-lt"/>
            <a:cs typeface="Arial" panose="020B0604020202020204" pitchFamily="34" charset="0"/>
          </a:endParaRPr>
        </a:p>
      </dsp:txBody>
      <dsp:txXfrm>
        <a:off x="125310" y="550637"/>
        <a:ext cx="1527873" cy="1114306"/>
      </dsp:txXfrm>
    </dsp:sp>
    <dsp:sp modelId="{4240C063-DF52-449A-8DAA-205750F23DC4}">
      <dsp:nvSpPr>
        <dsp:cNvPr id="0" name=""/>
        <dsp:cNvSpPr/>
      </dsp:nvSpPr>
      <dsp:spPr>
        <a:xfrm>
          <a:off x="1971423" y="428696"/>
          <a:ext cx="1648435" cy="1345017"/>
        </a:xfrm>
        <a:prstGeom prst="roundRect">
          <a:avLst/>
        </a:prstGeom>
        <a:solidFill>
          <a:srgbClr val="F0A22E"/>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44500">
            <a:lnSpc>
              <a:spcPct val="90000"/>
            </a:lnSpc>
            <a:spcBef>
              <a:spcPct val="0"/>
            </a:spcBef>
            <a:spcAft>
              <a:spcPct val="35000"/>
            </a:spcAft>
            <a:buNone/>
          </a:pPr>
          <a:endParaRPr lang="en-DK" sz="1200" u="sng" kern="1200" dirty="0">
            <a:solidFill>
              <a:prstClr val="black"/>
            </a:solidFill>
            <a:latin typeface="+mn-lt"/>
            <a:ea typeface="+mn-ea"/>
            <a:cs typeface="Arial" panose="020B0604020202020204" pitchFamily="34" charset="0"/>
          </a:endParaRPr>
        </a:p>
      </dsp:txBody>
      <dsp:txXfrm>
        <a:off x="2037081" y="494354"/>
        <a:ext cx="1517119" cy="1213701"/>
      </dsp:txXfrm>
    </dsp:sp>
    <dsp:sp modelId="{89DD44ED-712A-421B-8DEC-F9448E079DD4}">
      <dsp:nvSpPr>
        <dsp:cNvPr id="0" name=""/>
        <dsp:cNvSpPr/>
      </dsp:nvSpPr>
      <dsp:spPr>
        <a:xfrm>
          <a:off x="3916137" y="433593"/>
          <a:ext cx="1648435" cy="1345017"/>
        </a:xfrm>
        <a:prstGeom prst="roundRect">
          <a:avLst/>
        </a:prstGeom>
        <a:solidFill>
          <a:srgbClr val="598CBE"/>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44500">
            <a:lnSpc>
              <a:spcPct val="90000"/>
            </a:lnSpc>
            <a:spcBef>
              <a:spcPct val="0"/>
            </a:spcBef>
            <a:spcAft>
              <a:spcPct val="35000"/>
            </a:spcAft>
            <a:buNone/>
          </a:pPr>
          <a:endParaRPr lang="en-DK" sz="1200" u="sng" kern="1200" dirty="0">
            <a:solidFill>
              <a:schemeClr val="tx1"/>
            </a:solidFill>
            <a:latin typeface="+mn-lt"/>
            <a:ea typeface="+mn-ea"/>
            <a:cs typeface="Arial" panose="020B0604020202020204" pitchFamily="34" charset="0"/>
          </a:endParaRPr>
        </a:p>
      </dsp:txBody>
      <dsp:txXfrm>
        <a:off x="3981795" y="499251"/>
        <a:ext cx="1517119" cy="1213701"/>
      </dsp:txXfrm>
    </dsp:sp>
    <dsp:sp modelId="{6144DB7B-B49C-4DD6-8975-7F7CB21CC79F}">
      <dsp:nvSpPr>
        <dsp:cNvPr id="0" name=""/>
        <dsp:cNvSpPr/>
      </dsp:nvSpPr>
      <dsp:spPr>
        <a:xfrm>
          <a:off x="5772061" y="436754"/>
          <a:ext cx="1648435" cy="1336539"/>
        </a:xfrm>
        <a:prstGeom prst="roundRect">
          <a:avLst/>
        </a:prstGeom>
        <a:solidFill>
          <a:srgbClr val="8CBA40"/>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44500">
            <a:lnSpc>
              <a:spcPct val="90000"/>
            </a:lnSpc>
            <a:spcBef>
              <a:spcPct val="0"/>
            </a:spcBef>
            <a:spcAft>
              <a:spcPct val="35000"/>
            </a:spcAft>
            <a:buNone/>
          </a:pPr>
          <a:endParaRPr lang="en-DK" sz="1200" kern="1200" dirty="0">
            <a:solidFill>
              <a:prstClr val="black"/>
            </a:solidFill>
            <a:latin typeface="+mn-lt"/>
            <a:ea typeface="+mn-ea"/>
            <a:cs typeface="Arial" panose="020B0604020202020204" pitchFamily="34" charset="0"/>
          </a:endParaRPr>
        </a:p>
      </dsp:txBody>
      <dsp:txXfrm>
        <a:off x="5837305" y="501998"/>
        <a:ext cx="1517947" cy="12060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1A642-8B56-459E-8606-EE7DF18C88D3}">
      <dsp:nvSpPr>
        <dsp:cNvPr id="0" name=""/>
        <dsp:cNvSpPr/>
      </dsp:nvSpPr>
      <dsp:spPr>
        <a:xfrm>
          <a:off x="1910" y="1396"/>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I.1. Organisatorischer Aufbau</a:t>
          </a:r>
        </a:p>
      </dsp:txBody>
      <dsp:txXfrm>
        <a:off x="1910" y="1396"/>
        <a:ext cx="1431434" cy="858860"/>
      </dsp:txXfrm>
    </dsp:sp>
    <dsp:sp modelId="{1F617B3D-70FE-417B-8D43-7C26B81ECE1C}">
      <dsp:nvSpPr>
        <dsp:cNvPr id="0" name=""/>
        <dsp:cNvSpPr/>
      </dsp:nvSpPr>
      <dsp:spPr>
        <a:xfrm>
          <a:off x="1576488" y="1396"/>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dirty="0"/>
            <a:t>I.2. Definition des Zwecks</a:t>
          </a:r>
        </a:p>
      </dsp:txBody>
      <dsp:txXfrm>
        <a:off x="1576488" y="1396"/>
        <a:ext cx="1431434" cy="858860"/>
      </dsp:txXfrm>
    </dsp:sp>
    <dsp:sp modelId="{1A09D07A-3FE9-4C0F-BE01-677658253FE1}">
      <dsp:nvSpPr>
        <dsp:cNvPr id="0" name=""/>
        <dsp:cNvSpPr/>
      </dsp:nvSpPr>
      <dsp:spPr>
        <a:xfrm>
          <a:off x="1910" y="1003400"/>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I.3 </a:t>
          </a:r>
          <a:r>
            <a:rPr lang="en-US" sz="1200" kern="1200" dirty="0"/>
            <a:t>Wärmeplanung als Teil der kommunalen Planung</a:t>
          </a:r>
          <a:endParaRPr lang="da-DK" sz="1200" kern="1200" dirty="0"/>
        </a:p>
      </dsp:txBody>
      <dsp:txXfrm>
        <a:off x="1910" y="1003400"/>
        <a:ext cx="1431434" cy="858860"/>
      </dsp:txXfrm>
    </dsp:sp>
    <dsp:sp modelId="{528A4650-A7B6-4F43-B8E6-ED52EEDA62DD}">
      <dsp:nvSpPr>
        <dsp:cNvPr id="0" name=""/>
        <dsp:cNvSpPr/>
      </dsp:nvSpPr>
      <dsp:spPr>
        <a:xfrm>
          <a:off x="1576488" y="1003400"/>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I.4. Treiber und Hindernisse</a:t>
          </a:r>
        </a:p>
      </dsp:txBody>
      <dsp:txXfrm>
        <a:off x="1576488" y="1003400"/>
        <a:ext cx="1431434" cy="858860"/>
      </dsp:txXfrm>
    </dsp:sp>
    <dsp:sp modelId="{EF3F3EF1-0B9D-41D2-BB2A-D585290A8CFA}">
      <dsp:nvSpPr>
        <dsp:cNvPr id="0" name=""/>
        <dsp:cNvSpPr/>
      </dsp:nvSpPr>
      <dsp:spPr>
        <a:xfrm>
          <a:off x="1910" y="2005405"/>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I.5. Einbindung</a:t>
          </a:r>
        </a:p>
      </dsp:txBody>
      <dsp:txXfrm>
        <a:off x="1910" y="2005405"/>
        <a:ext cx="1431434" cy="858860"/>
      </dsp:txXfrm>
    </dsp:sp>
    <dsp:sp modelId="{161E4E86-B20F-4F9F-B899-E7C6B13B6336}">
      <dsp:nvSpPr>
        <dsp:cNvPr id="0" name=""/>
        <dsp:cNvSpPr/>
      </dsp:nvSpPr>
      <dsp:spPr>
        <a:xfrm>
          <a:off x="1576488" y="2005405"/>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I.6. Arbeitsplan</a:t>
          </a:r>
        </a:p>
      </dsp:txBody>
      <dsp:txXfrm>
        <a:off x="1576488" y="2005405"/>
        <a:ext cx="1431434" cy="858860"/>
      </dsp:txXfrm>
    </dsp:sp>
    <dsp:sp modelId="{16A3C65C-11F8-4D8C-A60A-DF4ADF1CD0C3}">
      <dsp:nvSpPr>
        <dsp:cNvPr id="0" name=""/>
        <dsp:cNvSpPr/>
      </dsp:nvSpPr>
      <dsp:spPr>
        <a:xfrm>
          <a:off x="789199" y="3007409"/>
          <a:ext cx="1431434" cy="858860"/>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I.7. Kick-off</a:t>
          </a:r>
        </a:p>
      </dsp:txBody>
      <dsp:txXfrm>
        <a:off x="789199" y="3007409"/>
        <a:ext cx="1431434" cy="8588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C24A-BA23-4800-B7F6-1CA6F539DF17}">
      <dsp:nvSpPr>
        <dsp:cNvPr id="0" name=""/>
        <dsp:cNvSpPr/>
      </dsp:nvSpPr>
      <dsp:spPr>
        <a:xfrm rot="16200000">
          <a:off x="-875682" y="1262849"/>
          <a:ext cx="1925940" cy="17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5840"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964194"/>
              </a:solidFill>
            </a:rPr>
            <a:t>Die Kerngruppe</a:t>
          </a:r>
        </a:p>
      </dsp:txBody>
      <dsp:txXfrm>
        <a:off x="-875682" y="1262849"/>
        <a:ext cx="1925940" cy="176701"/>
      </dsp:txXfrm>
    </dsp:sp>
    <dsp:sp modelId="{22E4AB6F-19BF-4FC2-BD88-CA5A08273883}">
      <dsp:nvSpPr>
        <dsp:cNvPr id="0" name=""/>
        <dsp:cNvSpPr/>
      </dsp:nvSpPr>
      <dsp:spPr>
        <a:xfrm>
          <a:off x="175638" y="388229"/>
          <a:ext cx="880158" cy="1925940"/>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5840"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Definition des Zwecks</a:t>
          </a:r>
        </a:p>
        <a:p>
          <a:pPr marL="57150" lvl="1" indent="-57150" algn="l" defTabSz="355600">
            <a:lnSpc>
              <a:spcPct val="90000"/>
            </a:lnSpc>
            <a:spcBef>
              <a:spcPct val="0"/>
            </a:spcBef>
            <a:spcAft>
              <a:spcPct val="15000"/>
            </a:spcAft>
            <a:buChar char="•"/>
          </a:pPr>
          <a:r>
            <a:rPr lang="de-DE" sz="800" kern="1200" noProof="0" dirty="0"/>
            <a:t>Planung des Prozesses</a:t>
          </a:r>
        </a:p>
        <a:p>
          <a:pPr marL="57150" lvl="1" indent="-57150" algn="l" defTabSz="355600">
            <a:lnSpc>
              <a:spcPct val="90000"/>
            </a:lnSpc>
            <a:spcBef>
              <a:spcPct val="0"/>
            </a:spcBef>
            <a:spcAft>
              <a:spcPct val="15000"/>
            </a:spcAft>
            <a:buChar char="•"/>
          </a:pPr>
          <a:r>
            <a:rPr lang="de-DE" sz="800" kern="1200" noProof="0" dirty="0"/>
            <a:t>Beteiligte in den Prozess einbeziehen</a:t>
          </a:r>
        </a:p>
        <a:p>
          <a:pPr marL="57150" lvl="1" indent="-57150" algn="l" defTabSz="355600">
            <a:lnSpc>
              <a:spcPct val="90000"/>
            </a:lnSpc>
            <a:spcBef>
              <a:spcPct val="0"/>
            </a:spcBef>
            <a:spcAft>
              <a:spcPct val="15000"/>
            </a:spcAft>
            <a:buChar char="•"/>
          </a:pPr>
          <a:r>
            <a:rPr lang="de-DE" sz="800" kern="1200" noProof="0" dirty="0"/>
            <a:t>Information aller Beteiligten über den Prozess und die von ihnen erwarteten Aufgaben</a:t>
          </a:r>
        </a:p>
      </dsp:txBody>
      <dsp:txXfrm>
        <a:off x="175638" y="388229"/>
        <a:ext cx="880158" cy="1925940"/>
      </dsp:txXfrm>
    </dsp:sp>
    <dsp:sp modelId="{CB0FE117-966F-4942-8CDF-37946659A36D}">
      <dsp:nvSpPr>
        <dsp:cNvPr id="0" name=""/>
        <dsp:cNvSpPr/>
      </dsp:nvSpPr>
      <dsp:spPr>
        <a:xfrm>
          <a:off x="-1062" y="154984"/>
          <a:ext cx="353402" cy="3534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F1452C4-CEE6-43D6-B97A-70AF4F08329E}">
      <dsp:nvSpPr>
        <dsp:cNvPr id="0" name=""/>
        <dsp:cNvSpPr/>
      </dsp:nvSpPr>
      <dsp:spPr>
        <a:xfrm rot="16200000">
          <a:off x="411274" y="1262849"/>
          <a:ext cx="1925940" cy="17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5840"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964194"/>
              </a:solidFill>
              <a:latin typeface="Trebuchet MS" panose="020B0603020202020204"/>
              <a:ea typeface="+mn-ea"/>
              <a:cs typeface="+mn-cs"/>
            </a:rPr>
            <a:t>Politiker</a:t>
          </a:r>
        </a:p>
      </dsp:txBody>
      <dsp:txXfrm>
        <a:off x="411274" y="1262849"/>
        <a:ext cx="1925940" cy="176701"/>
      </dsp:txXfrm>
    </dsp:sp>
    <dsp:sp modelId="{97CD21BB-B11A-4C02-9736-8A52857D3977}">
      <dsp:nvSpPr>
        <dsp:cNvPr id="0" name=""/>
        <dsp:cNvSpPr/>
      </dsp:nvSpPr>
      <dsp:spPr>
        <a:xfrm>
          <a:off x="1462595" y="388229"/>
          <a:ext cx="880158" cy="1925940"/>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008" tIns="155840" rIns="64008" bIns="64008" numCol="1" spcCol="1270" anchor="t" anchorCtr="0">
          <a:noAutofit/>
        </a:bodyPr>
        <a:lstStyle/>
        <a:p>
          <a:pPr marL="57150" lvl="1" indent="-57150" algn="l" defTabSz="400050">
            <a:lnSpc>
              <a:spcPct val="90000"/>
            </a:lnSpc>
            <a:spcBef>
              <a:spcPct val="0"/>
            </a:spcBef>
            <a:spcAft>
              <a:spcPct val="15000"/>
            </a:spcAft>
            <a:buChar char="•"/>
          </a:pPr>
          <a:r>
            <a:rPr lang="de-DE" sz="900" kern="1200" noProof="0" dirty="0"/>
            <a:t>Definition des Zwecks</a:t>
          </a:r>
        </a:p>
        <a:p>
          <a:pPr marL="57150" lvl="1" indent="-57150" algn="l" defTabSz="400050">
            <a:lnSpc>
              <a:spcPct val="90000"/>
            </a:lnSpc>
            <a:spcBef>
              <a:spcPct val="0"/>
            </a:spcBef>
            <a:spcAft>
              <a:spcPct val="15000"/>
            </a:spcAft>
            <a:buChar char="•"/>
          </a:pPr>
          <a:r>
            <a:rPr lang="de-DE" sz="900" kern="1200" noProof="0" dirty="0"/>
            <a:t>Teilnahme am Kick-off</a:t>
          </a:r>
        </a:p>
        <a:p>
          <a:pPr marL="57150" lvl="1" indent="-57150" algn="l" defTabSz="400050">
            <a:lnSpc>
              <a:spcPct val="90000"/>
            </a:lnSpc>
            <a:spcBef>
              <a:spcPct val="0"/>
            </a:spcBef>
            <a:spcAft>
              <a:spcPct val="15000"/>
            </a:spcAft>
            <a:buChar char="•"/>
          </a:pPr>
          <a:r>
            <a:rPr lang="de-DE" sz="900" kern="1200" noProof="0" dirty="0"/>
            <a:t>Formell: Definition, Ziele und Plan für den Prozess genehmigen</a:t>
          </a:r>
        </a:p>
      </dsp:txBody>
      <dsp:txXfrm>
        <a:off x="1462595" y="388229"/>
        <a:ext cx="880158" cy="1925940"/>
      </dsp:txXfrm>
    </dsp:sp>
    <dsp:sp modelId="{94B3A721-81C9-4836-806A-566C3EAD493C}">
      <dsp:nvSpPr>
        <dsp:cNvPr id="0" name=""/>
        <dsp:cNvSpPr/>
      </dsp:nvSpPr>
      <dsp:spPr>
        <a:xfrm>
          <a:off x="1285894" y="154984"/>
          <a:ext cx="353402" cy="3534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6EC800A-ACA3-4221-926E-5D3C702506B4}">
      <dsp:nvSpPr>
        <dsp:cNvPr id="0" name=""/>
        <dsp:cNvSpPr/>
      </dsp:nvSpPr>
      <dsp:spPr>
        <a:xfrm rot="16200000">
          <a:off x="1756639" y="1138454"/>
          <a:ext cx="1925940" cy="425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5840"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964194"/>
              </a:solidFill>
              <a:latin typeface="Trebuchet MS" panose="020B0603020202020204"/>
              <a:ea typeface="+mn-ea"/>
              <a:cs typeface="+mn-cs"/>
            </a:rPr>
            <a:t>Durchführende Akteure</a:t>
          </a:r>
        </a:p>
      </dsp:txBody>
      <dsp:txXfrm>
        <a:off x="1756639" y="1138454"/>
        <a:ext cx="1925940" cy="425490"/>
      </dsp:txXfrm>
    </dsp:sp>
    <dsp:sp modelId="{39D8F8CE-45D6-42CC-BAA0-5BC970401D4B}">
      <dsp:nvSpPr>
        <dsp:cNvPr id="0" name=""/>
        <dsp:cNvSpPr/>
      </dsp:nvSpPr>
      <dsp:spPr>
        <a:xfrm>
          <a:off x="2873947" y="388229"/>
          <a:ext cx="880158" cy="1925940"/>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008" tIns="155840" rIns="64008" bIns="64008" numCol="1" spcCol="1270" anchor="t" anchorCtr="0">
          <a:noAutofit/>
        </a:bodyPr>
        <a:lstStyle/>
        <a:p>
          <a:pPr marL="57150" lvl="1" indent="-57150" algn="l" defTabSz="400050">
            <a:lnSpc>
              <a:spcPct val="90000"/>
            </a:lnSpc>
            <a:spcBef>
              <a:spcPct val="0"/>
            </a:spcBef>
            <a:spcAft>
              <a:spcPct val="15000"/>
            </a:spcAft>
            <a:buChar char="•"/>
          </a:pPr>
          <a:r>
            <a:rPr lang="de-DE" sz="900" kern="1200" noProof="0" dirty="0"/>
            <a:t>Teilnahme am Kick-off</a:t>
          </a:r>
        </a:p>
      </dsp:txBody>
      <dsp:txXfrm>
        <a:off x="2873947" y="388229"/>
        <a:ext cx="880158" cy="1925940"/>
      </dsp:txXfrm>
    </dsp:sp>
    <dsp:sp modelId="{D3243EBF-07A4-48FF-A7DB-D03E7BB0FEE1}">
      <dsp:nvSpPr>
        <dsp:cNvPr id="0" name=""/>
        <dsp:cNvSpPr/>
      </dsp:nvSpPr>
      <dsp:spPr>
        <a:xfrm>
          <a:off x="2697246" y="154984"/>
          <a:ext cx="353402" cy="3534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A04B5B0-F0D5-43B7-AC84-F49BC4D1975D}">
      <dsp:nvSpPr>
        <dsp:cNvPr id="0" name=""/>
        <dsp:cNvSpPr/>
      </dsp:nvSpPr>
      <dsp:spPr>
        <a:xfrm rot="16200000">
          <a:off x="3109583" y="1262849"/>
          <a:ext cx="1925940" cy="17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5840"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964194"/>
              </a:solidFill>
              <a:latin typeface="Trebuchet MS" panose="020B0603020202020204"/>
              <a:ea typeface="+mn-ea"/>
              <a:cs typeface="+mn-cs"/>
            </a:rPr>
            <a:t>Bürger</a:t>
          </a:r>
        </a:p>
      </dsp:txBody>
      <dsp:txXfrm>
        <a:off x="3109583" y="1262849"/>
        <a:ext cx="1925940" cy="176701"/>
      </dsp:txXfrm>
    </dsp:sp>
    <dsp:sp modelId="{35A9D5EC-21AF-414A-B330-B0218AF309A2}">
      <dsp:nvSpPr>
        <dsp:cNvPr id="0" name=""/>
        <dsp:cNvSpPr/>
      </dsp:nvSpPr>
      <dsp:spPr>
        <a:xfrm>
          <a:off x="4160904" y="388229"/>
          <a:ext cx="880158" cy="1925940"/>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5840"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Teilnahme am Kick-off</a:t>
          </a:r>
        </a:p>
        <a:p>
          <a:pPr marL="57150" lvl="1" indent="-57150" algn="l" defTabSz="355600">
            <a:lnSpc>
              <a:spcPct val="90000"/>
            </a:lnSpc>
            <a:spcBef>
              <a:spcPct val="0"/>
            </a:spcBef>
            <a:spcAft>
              <a:spcPct val="15000"/>
            </a:spcAft>
            <a:buChar char="•"/>
          </a:pPr>
          <a:r>
            <a:rPr lang="de-DE" sz="800" kern="1200" noProof="0" dirty="0"/>
            <a:t>Einfordern des erforderlichen Informationsflusses während des gesamten Planungszeitraums</a:t>
          </a:r>
        </a:p>
      </dsp:txBody>
      <dsp:txXfrm>
        <a:off x="4160904" y="388229"/>
        <a:ext cx="880158" cy="1925940"/>
      </dsp:txXfrm>
    </dsp:sp>
    <dsp:sp modelId="{336D3937-1F6D-4191-AB83-44F8A47A5278}">
      <dsp:nvSpPr>
        <dsp:cNvPr id="0" name=""/>
        <dsp:cNvSpPr/>
      </dsp:nvSpPr>
      <dsp:spPr>
        <a:xfrm>
          <a:off x="3984203" y="154984"/>
          <a:ext cx="353402" cy="3534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313A-FE9C-40A7-B0DB-4CEBA52ECDF4}">
      <dsp:nvSpPr>
        <dsp:cNvPr id="0" name=""/>
        <dsp:cNvSpPr/>
      </dsp:nvSpPr>
      <dsp:spPr>
        <a:xfrm>
          <a:off x="1232519" y="1186799"/>
          <a:ext cx="664240" cy="66424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a-DK" sz="700" kern="1200" dirty="0"/>
            <a:t>Kerngruppe</a:t>
          </a:r>
        </a:p>
      </dsp:txBody>
      <dsp:txXfrm>
        <a:off x="1329795" y="1284075"/>
        <a:ext cx="469688" cy="469688"/>
      </dsp:txXfrm>
    </dsp:sp>
    <dsp:sp modelId="{0D35D225-6C5D-44E9-AFF7-4E64EF7103FA}">
      <dsp:nvSpPr>
        <dsp:cNvPr id="0" name=""/>
        <dsp:cNvSpPr/>
      </dsp:nvSpPr>
      <dsp:spPr>
        <a:xfrm rot="16228512">
          <a:off x="1524779" y="1119772"/>
          <a:ext cx="85943" cy="48136"/>
        </a:xfrm>
        <a:custGeom>
          <a:avLst/>
          <a:gdLst/>
          <a:ahLst/>
          <a:cxnLst/>
          <a:rect l="0" t="0" r="0" b="0"/>
          <a:pathLst>
            <a:path>
              <a:moveTo>
                <a:pt x="0" y="24068"/>
              </a:moveTo>
              <a:lnTo>
                <a:pt x="85943"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565602" y="1141692"/>
        <a:ext cx="4297" cy="4297"/>
      </dsp:txXfrm>
    </dsp:sp>
    <dsp:sp modelId="{7B70F1C4-8C6F-4206-9603-240A21A91B8F}">
      <dsp:nvSpPr>
        <dsp:cNvPr id="0" name=""/>
        <dsp:cNvSpPr/>
      </dsp:nvSpPr>
      <dsp:spPr>
        <a:xfrm>
          <a:off x="1016964" y="525195"/>
          <a:ext cx="1107059" cy="5756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Stadtrat</a:t>
          </a:r>
        </a:p>
      </dsp:txBody>
      <dsp:txXfrm>
        <a:off x="1045066" y="553297"/>
        <a:ext cx="1050855" cy="519473"/>
      </dsp:txXfrm>
    </dsp:sp>
    <dsp:sp modelId="{98B91733-42B9-49F3-9FA3-634A46D7CD59}">
      <dsp:nvSpPr>
        <dsp:cNvPr id="0" name=""/>
        <dsp:cNvSpPr/>
      </dsp:nvSpPr>
      <dsp:spPr>
        <a:xfrm>
          <a:off x="1896760" y="1494851"/>
          <a:ext cx="202655" cy="48136"/>
        </a:xfrm>
        <a:custGeom>
          <a:avLst/>
          <a:gdLst/>
          <a:ahLst/>
          <a:cxnLst/>
          <a:rect l="0" t="0" r="0" b="0"/>
          <a:pathLst>
            <a:path>
              <a:moveTo>
                <a:pt x="0" y="24068"/>
              </a:moveTo>
              <a:lnTo>
                <a:pt x="202655"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993021" y="1513853"/>
        <a:ext cx="10132" cy="10132"/>
      </dsp:txXfrm>
    </dsp:sp>
    <dsp:sp modelId="{374E07BE-C7A5-47AF-A604-965BCA0629AE}">
      <dsp:nvSpPr>
        <dsp:cNvPr id="0" name=""/>
        <dsp:cNvSpPr/>
      </dsp:nvSpPr>
      <dsp:spPr>
        <a:xfrm>
          <a:off x="2099415" y="1231081"/>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Kommunale Verwaltungs- dienstleistungen</a:t>
          </a:r>
        </a:p>
      </dsp:txBody>
      <dsp:txXfrm>
        <a:off x="2183721" y="1315387"/>
        <a:ext cx="407065" cy="407065"/>
      </dsp:txXfrm>
    </dsp:sp>
    <dsp:sp modelId="{E76CF0E2-17CA-4B63-8496-DEACC671CF01}">
      <dsp:nvSpPr>
        <dsp:cNvPr id="0" name=""/>
        <dsp:cNvSpPr/>
      </dsp:nvSpPr>
      <dsp:spPr>
        <a:xfrm rot="2459340">
          <a:off x="1789518" y="1781767"/>
          <a:ext cx="210616" cy="48136"/>
        </a:xfrm>
        <a:custGeom>
          <a:avLst/>
          <a:gdLst/>
          <a:ahLst/>
          <a:cxnLst/>
          <a:rect l="0" t="0" r="0" b="0"/>
          <a:pathLst>
            <a:path>
              <a:moveTo>
                <a:pt x="0" y="24068"/>
              </a:moveTo>
              <a:lnTo>
                <a:pt x="210616"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889561" y="1800570"/>
        <a:ext cx="10530" cy="10530"/>
      </dsp:txXfrm>
    </dsp:sp>
    <dsp:sp modelId="{5289EF50-930B-432D-BCD1-9A9AF0190B6B}">
      <dsp:nvSpPr>
        <dsp:cNvPr id="0" name=""/>
        <dsp:cNvSpPr/>
      </dsp:nvSpPr>
      <dsp:spPr>
        <a:xfrm>
          <a:off x="1903749" y="1775867"/>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Versorgungs-unternehmen</a:t>
          </a:r>
        </a:p>
      </dsp:txBody>
      <dsp:txXfrm>
        <a:off x="1988055" y="1860173"/>
        <a:ext cx="407065" cy="407065"/>
      </dsp:txXfrm>
    </dsp:sp>
    <dsp:sp modelId="{46011657-A697-40BF-A770-06D6C0561CB5}">
      <dsp:nvSpPr>
        <dsp:cNvPr id="0" name=""/>
        <dsp:cNvSpPr/>
      </dsp:nvSpPr>
      <dsp:spPr>
        <a:xfrm rot="5319540">
          <a:off x="1543334" y="1856647"/>
          <a:ext cx="59549" cy="48136"/>
        </a:xfrm>
        <a:custGeom>
          <a:avLst/>
          <a:gdLst/>
          <a:ahLst/>
          <a:cxnLst/>
          <a:rect l="0" t="0" r="0" b="0"/>
          <a:pathLst>
            <a:path>
              <a:moveTo>
                <a:pt x="0" y="24068"/>
              </a:moveTo>
              <a:lnTo>
                <a:pt x="59549"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571620" y="1879227"/>
        <a:ext cx="2977" cy="2977"/>
      </dsp:txXfrm>
    </dsp:sp>
    <dsp:sp modelId="{975A135F-2519-4A0B-A7B1-7F2A9EDC3AFD}">
      <dsp:nvSpPr>
        <dsp:cNvPr id="0" name=""/>
        <dsp:cNvSpPr/>
      </dsp:nvSpPr>
      <dsp:spPr>
        <a:xfrm>
          <a:off x="1292703" y="1910403"/>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Wohnungs-unternehmen</a:t>
          </a:r>
        </a:p>
      </dsp:txBody>
      <dsp:txXfrm>
        <a:off x="1377009" y="1994709"/>
        <a:ext cx="407065" cy="407065"/>
      </dsp:txXfrm>
    </dsp:sp>
    <dsp:sp modelId="{08762E7B-975E-4697-B107-13FB0873C177}">
      <dsp:nvSpPr>
        <dsp:cNvPr id="0" name=""/>
        <dsp:cNvSpPr/>
      </dsp:nvSpPr>
      <dsp:spPr>
        <a:xfrm rot="8071884">
          <a:off x="1167062" y="1800604"/>
          <a:ext cx="193571" cy="48136"/>
        </a:xfrm>
        <a:custGeom>
          <a:avLst/>
          <a:gdLst/>
          <a:ahLst/>
          <a:cxnLst/>
          <a:rect l="0" t="0" r="0" b="0"/>
          <a:pathLst>
            <a:path>
              <a:moveTo>
                <a:pt x="0" y="24068"/>
              </a:moveTo>
              <a:lnTo>
                <a:pt x="193571"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1259008" y="1819833"/>
        <a:ext cx="9678" cy="9678"/>
      </dsp:txXfrm>
    </dsp:sp>
    <dsp:sp modelId="{FCCEAB1E-BA41-4487-853D-CD4BB39FB587}">
      <dsp:nvSpPr>
        <dsp:cNvPr id="0" name=""/>
        <dsp:cNvSpPr/>
      </dsp:nvSpPr>
      <dsp:spPr>
        <a:xfrm>
          <a:off x="706272" y="1811019"/>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a:t>Industrie</a:t>
          </a:r>
        </a:p>
      </dsp:txBody>
      <dsp:txXfrm>
        <a:off x="790578" y="1895325"/>
        <a:ext cx="407065" cy="407065"/>
      </dsp:txXfrm>
    </dsp:sp>
    <dsp:sp modelId="{6DAE2ED2-5D64-4563-BDF1-B7617C5CE7FD}">
      <dsp:nvSpPr>
        <dsp:cNvPr id="0" name=""/>
        <dsp:cNvSpPr/>
      </dsp:nvSpPr>
      <dsp:spPr>
        <a:xfrm rot="10676556">
          <a:off x="1106012" y="1509050"/>
          <a:ext cx="126762" cy="48136"/>
        </a:xfrm>
        <a:custGeom>
          <a:avLst/>
          <a:gdLst/>
          <a:ahLst/>
          <a:cxnLst/>
          <a:rect l="0" t="0" r="0" b="0"/>
          <a:pathLst>
            <a:path>
              <a:moveTo>
                <a:pt x="0" y="24068"/>
              </a:moveTo>
              <a:lnTo>
                <a:pt x="126762" y="2406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1166224" y="1529949"/>
        <a:ext cx="6338" cy="6338"/>
      </dsp:txXfrm>
    </dsp:sp>
    <dsp:sp modelId="{220F0640-DE21-438F-9AF4-60192D4781C9}">
      <dsp:nvSpPr>
        <dsp:cNvPr id="0" name=""/>
        <dsp:cNvSpPr/>
      </dsp:nvSpPr>
      <dsp:spPr>
        <a:xfrm>
          <a:off x="530561" y="1257889"/>
          <a:ext cx="575677" cy="57567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da-DK" sz="500" kern="1200" dirty="0" err="1"/>
            <a:t>Dienstleistungssektor</a:t>
          </a:r>
          <a:endParaRPr lang="da-DK" sz="500" kern="1200" dirty="0"/>
        </a:p>
      </dsp:txBody>
      <dsp:txXfrm>
        <a:off x="614867" y="1342195"/>
        <a:ext cx="407065" cy="4070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126CD-FFEF-4820-9237-96D43E40DAC7}">
      <dsp:nvSpPr>
        <dsp:cNvPr id="0" name=""/>
        <dsp:cNvSpPr/>
      </dsp:nvSpPr>
      <dsp:spPr>
        <a:xfrm>
          <a:off x="367" y="3713"/>
          <a:ext cx="1432904" cy="85974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II.1. Screening</a:t>
          </a:r>
        </a:p>
      </dsp:txBody>
      <dsp:txXfrm>
        <a:off x="367" y="3713"/>
        <a:ext cx="1432904" cy="859742"/>
      </dsp:txXfrm>
    </dsp:sp>
    <dsp:sp modelId="{44E2BC66-54D1-42DF-99FD-1BC081CEAC43}">
      <dsp:nvSpPr>
        <dsp:cNvPr id="0" name=""/>
        <dsp:cNvSpPr/>
      </dsp:nvSpPr>
      <dsp:spPr>
        <a:xfrm>
          <a:off x="1576562" y="3713"/>
          <a:ext cx="1432904" cy="85974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II.2. Angepasstes Mapping</a:t>
          </a:r>
        </a:p>
      </dsp:txBody>
      <dsp:txXfrm>
        <a:off x="1576562" y="3713"/>
        <a:ext cx="1432904" cy="8597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B40D7-800B-4149-9584-56640D6426FD}">
      <dsp:nvSpPr>
        <dsp:cNvPr id="0" name=""/>
        <dsp:cNvSpPr/>
      </dsp:nvSpPr>
      <dsp:spPr>
        <a:xfrm>
          <a:off x="0" y="0"/>
          <a:ext cx="3009833" cy="89404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T.II.1 HotMaps - Mapping</a:t>
          </a:r>
        </a:p>
      </dsp:txBody>
      <dsp:txXfrm>
        <a:off x="691370" y="0"/>
        <a:ext cx="2318462" cy="894043"/>
      </dsp:txXfrm>
    </dsp:sp>
    <dsp:sp modelId="{D78277B6-7A78-450D-B1DC-AFC1633D606A}">
      <dsp:nvSpPr>
        <dsp:cNvPr id="0" name=""/>
        <dsp:cNvSpPr/>
      </dsp:nvSpPr>
      <dsp:spPr>
        <a:xfrm>
          <a:off x="89404" y="89404"/>
          <a:ext cx="601966" cy="7152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97592E-51E6-49F8-8312-4C750CFA3504}">
      <dsp:nvSpPr>
        <dsp:cNvPr id="0" name=""/>
        <dsp:cNvSpPr/>
      </dsp:nvSpPr>
      <dsp:spPr>
        <a:xfrm>
          <a:off x="0" y="983448"/>
          <a:ext cx="3009833" cy="89404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0" bIns="76200" numCol="1" spcCol="1270" anchor="ctr" anchorCtr="0">
          <a:noAutofit/>
        </a:bodyPr>
        <a:lstStyle/>
        <a:p>
          <a:pPr marL="0" lvl="0" indent="0" algn="l" defTabSz="889000">
            <a:lnSpc>
              <a:spcPct val="90000"/>
            </a:lnSpc>
            <a:spcBef>
              <a:spcPct val="0"/>
            </a:spcBef>
            <a:spcAft>
              <a:spcPct val="35000"/>
            </a:spcAft>
            <a:buNone/>
          </a:pPr>
          <a:r>
            <a:rPr lang="de-DE" sz="2000" kern="1200" dirty="0"/>
            <a:t>T.II.2. Abwärme-potentiale erfassen</a:t>
          </a:r>
          <a:endParaRPr lang="da-DK" sz="2000" kern="1200" dirty="0"/>
        </a:p>
      </dsp:txBody>
      <dsp:txXfrm>
        <a:off x="691370" y="983448"/>
        <a:ext cx="2318462" cy="894043"/>
      </dsp:txXfrm>
    </dsp:sp>
    <dsp:sp modelId="{F1E20784-B70D-49EB-8A95-0F042559629A}">
      <dsp:nvSpPr>
        <dsp:cNvPr id="0" name=""/>
        <dsp:cNvSpPr/>
      </dsp:nvSpPr>
      <dsp:spPr>
        <a:xfrm>
          <a:off x="89404" y="1072852"/>
          <a:ext cx="601966" cy="7152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97CEA7-D74C-40E2-8DFC-C15D696B9B95}">
      <dsp:nvSpPr>
        <dsp:cNvPr id="0" name=""/>
        <dsp:cNvSpPr/>
      </dsp:nvSpPr>
      <dsp:spPr>
        <a:xfrm>
          <a:off x="0" y="1966896"/>
          <a:ext cx="3009833" cy="894043"/>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t>T.II.3 Wärmeatlas</a:t>
          </a:r>
        </a:p>
      </dsp:txBody>
      <dsp:txXfrm>
        <a:off x="691370" y="1966896"/>
        <a:ext cx="2318462" cy="894043"/>
      </dsp:txXfrm>
    </dsp:sp>
    <dsp:sp modelId="{73C56CD9-D136-46EC-A134-A0ECE62C97F6}">
      <dsp:nvSpPr>
        <dsp:cNvPr id="0" name=""/>
        <dsp:cNvSpPr/>
      </dsp:nvSpPr>
      <dsp:spPr>
        <a:xfrm>
          <a:off x="89404" y="2056300"/>
          <a:ext cx="601966" cy="7152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C24A-BA23-4800-B7F6-1CA6F539DF17}">
      <dsp:nvSpPr>
        <dsp:cNvPr id="0" name=""/>
        <dsp:cNvSpPr/>
      </dsp:nvSpPr>
      <dsp:spPr>
        <a:xfrm rot="16200000">
          <a:off x="-1050539" y="1499017"/>
          <a:ext cx="2294253" cy="17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226"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EFA440"/>
              </a:solidFill>
            </a:rPr>
            <a:t>Die Kerngruppe</a:t>
          </a:r>
        </a:p>
      </dsp:txBody>
      <dsp:txXfrm>
        <a:off x="-1050539" y="1499017"/>
        <a:ext cx="2294253" cy="177137"/>
      </dsp:txXfrm>
    </dsp:sp>
    <dsp:sp modelId="{22E4AB6F-19BF-4FC2-BD88-CA5A08273883}">
      <dsp:nvSpPr>
        <dsp:cNvPr id="0" name=""/>
        <dsp:cNvSpPr/>
      </dsp:nvSpPr>
      <dsp:spPr>
        <a:xfrm>
          <a:off x="185156" y="440459"/>
          <a:ext cx="882334" cy="2294253"/>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6226"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Durchführung des Screenings</a:t>
          </a:r>
        </a:p>
        <a:p>
          <a:pPr marL="57150" lvl="1" indent="-57150" algn="l" defTabSz="355600">
            <a:lnSpc>
              <a:spcPct val="90000"/>
            </a:lnSpc>
            <a:spcBef>
              <a:spcPct val="0"/>
            </a:spcBef>
            <a:spcAft>
              <a:spcPct val="15000"/>
            </a:spcAft>
            <a:buChar char="•"/>
          </a:pPr>
          <a:r>
            <a:rPr lang="de-DE" sz="800" kern="1200" noProof="0" dirty="0"/>
            <a:t>Kontakt zu den Beteiligten für die Datenvalidierung</a:t>
          </a:r>
        </a:p>
        <a:p>
          <a:pPr marL="57150" lvl="1" indent="-57150" algn="l" defTabSz="355600">
            <a:lnSpc>
              <a:spcPct val="90000"/>
            </a:lnSpc>
            <a:spcBef>
              <a:spcPct val="0"/>
            </a:spcBef>
            <a:spcAft>
              <a:spcPct val="15000"/>
            </a:spcAft>
            <a:buChar char="•"/>
          </a:pPr>
          <a:r>
            <a:rPr lang="de-DE" sz="800" kern="1200" noProof="0" dirty="0"/>
            <a:t>Koordinierung mit Beratern</a:t>
          </a:r>
        </a:p>
        <a:p>
          <a:pPr marL="57150" lvl="1" indent="-57150" algn="l" defTabSz="355600">
            <a:lnSpc>
              <a:spcPct val="90000"/>
            </a:lnSpc>
            <a:spcBef>
              <a:spcPct val="0"/>
            </a:spcBef>
            <a:spcAft>
              <a:spcPct val="15000"/>
            </a:spcAft>
            <a:buChar char="•"/>
          </a:pPr>
          <a:r>
            <a:rPr lang="de-DE" sz="800" kern="1200" noProof="0" dirty="0"/>
            <a:t>Formell: Befugnis durchführende Akteure zu überstimmen, wenn diese intern nicht zustimmen</a:t>
          </a:r>
        </a:p>
      </dsp:txBody>
      <dsp:txXfrm>
        <a:off x="185156" y="440459"/>
        <a:ext cx="882334" cy="2294253"/>
      </dsp:txXfrm>
    </dsp:sp>
    <dsp:sp modelId="{CB0FE117-966F-4942-8CDF-37946659A36D}">
      <dsp:nvSpPr>
        <dsp:cNvPr id="0" name=""/>
        <dsp:cNvSpPr/>
      </dsp:nvSpPr>
      <dsp:spPr>
        <a:xfrm>
          <a:off x="8018" y="206637"/>
          <a:ext cx="354275" cy="3542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F1452C4-CEE6-43D6-B97A-70AF4F08329E}">
      <dsp:nvSpPr>
        <dsp:cNvPr id="0" name=""/>
        <dsp:cNvSpPr/>
      </dsp:nvSpPr>
      <dsp:spPr>
        <a:xfrm rot="16200000">
          <a:off x="235832" y="1499017"/>
          <a:ext cx="2294253" cy="17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226"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EFA440"/>
              </a:solidFill>
              <a:latin typeface="Trebuchet MS" panose="020B0603020202020204"/>
              <a:ea typeface="+mn-ea"/>
              <a:cs typeface="+mn-cs"/>
            </a:rPr>
            <a:t>Politiker</a:t>
          </a:r>
        </a:p>
      </dsp:txBody>
      <dsp:txXfrm>
        <a:off x="235832" y="1499017"/>
        <a:ext cx="2294253" cy="177137"/>
      </dsp:txXfrm>
    </dsp:sp>
    <dsp:sp modelId="{97CD21BB-B11A-4C02-9736-8A52857D3977}">
      <dsp:nvSpPr>
        <dsp:cNvPr id="0" name=""/>
        <dsp:cNvSpPr/>
      </dsp:nvSpPr>
      <dsp:spPr>
        <a:xfrm>
          <a:off x="1471527" y="440459"/>
          <a:ext cx="882334" cy="2294253"/>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6226"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Reagieren auf Informationen/Newsletters</a:t>
          </a:r>
        </a:p>
      </dsp:txBody>
      <dsp:txXfrm>
        <a:off x="1471527" y="440459"/>
        <a:ext cx="882334" cy="2294253"/>
      </dsp:txXfrm>
    </dsp:sp>
    <dsp:sp modelId="{94B3A721-81C9-4836-806A-566C3EAD493C}">
      <dsp:nvSpPr>
        <dsp:cNvPr id="0" name=""/>
        <dsp:cNvSpPr/>
      </dsp:nvSpPr>
      <dsp:spPr>
        <a:xfrm>
          <a:off x="1294389" y="206637"/>
          <a:ext cx="354275" cy="3542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6EC800A-ACA3-4221-926E-5D3C702506B4}">
      <dsp:nvSpPr>
        <dsp:cNvPr id="0" name=""/>
        <dsp:cNvSpPr/>
      </dsp:nvSpPr>
      <dsp:spPr>
        <a:xfrm rot="16200000">
          <a:off x="1448962" y="1413302"/>
          <a:ext cx="2294253" cy="38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226"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EFA440"/>
              </a:solidFill>
              <a:latin typeface="+mn-lt"/>
              <a:ea typeface="+mn-ea"/>
              <a:cs typeface="+mn-cs"/>
            </a:rPr>
            <a:t>Durchführende</a:t>
          </a:r>
        </a:p>
        <a:p>
          <a:pPr marL="0" lvl="0" indent="0" algn="r" defTabSz="577850">
            <a:lnSpc>
              <a:spcPct val="90000"/>
            </a:lnSpc>
            <a:spcBef>
              <a:spcPct val="0"/>
            </a:spcBef>
            <a:spcAft>
              <a:spcPct val="35000"/>
            </a:spcAft>
            <a:buNone/>
          </a:pPr>
          <a:r>
            <a:rPr lang="de-DE" sz="1300" b="1" kern="1200" noProof="0" dirty="0">
              <a:solidFill>
                <a:srgbClr val="EFA440"/>
              </a:solidFill>
              <a:latin typeface="+mn-lt"/>
              <a:ea typeface="+mn-ea"/>
              <a:cs typeface="+mn-cs"/>
            </a:rPr>
            <a:t>Akteure</a:t>
          </a:r>
          <a:endParaRPr lang="de-DE" sz="1300" b="1" kern="1200" noProof="0" dirty="0">
            <a:solidFill>
              <a:srgbClr val="EFA440"/>
            </a:solidFill>
            <a:latin typeface="Trebuchet MS" panose="020B0603020202020204"/>
            <a:ea typeface="+mn-ea"/>
            <a:cs typeface="+mn-cs"/>
          </a:endParaRPr>
        </a:p>
      </dsp:txBody>
      <dsp:txXfrm>
        <a:off x="1448962" y="1413302"/>
        <a:ext cx="2294253" cy="387891"/>
      </dsp:txXfrm>
    </dsp:sp>
    <dsp:sp modelId="{39D8F8CE-45D6-42CC-BAA0-5BC970401D4B}">
      <dsp:nvSpPr>
        <dsp:cNvPr id="0" name=""/>
        <dsp:cNvSpPr/>
      </dsp:nvSpPr>
      <dsp:spPr>
        <a:xfrm>
          <a:off x="2863275" y="421417"/>
          <a:ext cx="882334" cy="2294253"/>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6226"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Bereitstellung verfügbarer Studien und Daten</a:t>
          </a:r>
        </a:p>
        <a:p>
          <a:pPr marL="57150" lvl="1" indent="-57150" algn="l" defTabSz="355600">
            <a:lnSpc>
              <a:spcPct val="90000"/>
            </a:lnSpc>
            <a:spcBef>
              <a:spcPct val="0"/>
            </a:spcBef>
            <a:spcAft>
              <a:spcPct val="15000"/>
            </a:spcAft>
            <a:buChar char="•"/>
          </a:pPr>
          <a:r>
            <a:rPr lang="de-DE" sz="800" kern="1200" noProof="0" dirty="0"/>
            <a:t>Vernetzung mit lokalen Partnern</a:t>
          </a:r>
        </a:p>
        <a:p>
          <a:pPr marL="57150" lvl="1" indent="-57150" algn="l" defTabSz="355600">
            <a:lnSpc>
              <a:spcPct val="90000"/>
            </a:lnSpc>
            <a:spcBef>
              <a:spcPct val="0"/>
            </a:spcBef>
            <a:spcAft>
              <a:spcPct val="15000"/>
            </a:spcAft>
            <a:buChar char="•"/>
          </a:pPr>
          <a:r>
            <a:rPr lang="de-DE" sz="800" kern="1200" noProof="0" dirty="0"/>
            <a:t>Daten validieren</a:t>
          </a:r>
        </a:p>
        <a:p>
          <a:pPr marL="57150" lvl="1" indent="-57150" algn="l" defTabSz="355600">
            <a:lnSpc>
              <a:spcPct val="90000"/>
            </a:lnSpc>
            <a:spcBef>
              <a:spcPct val="0"/>
            </a:spcBef>
            <a:spcAft>
              <a:spcPct val="15000"/>
            </a:spcAft>
            <a:buChar char="•"/>
          </a:pPr>
          <a:r>
            <a:rPr lang="de-DE" sz="800" kern="1200" noProof="0" dirty="0"/>
            <a:t>Formell: Zustimmung zu Mapping Ergebnissen</a:t>
          </a:r>
        </a:p>
      </dsp:txBody>
      <dsp:txXfrm>
        <a:off x="2863275" y="421417"/>
        <a:ext cx="882334" cy="2294253"/>
      </dsp:txXfrm>
    </dsp:sp>
    <dsp:sp modelId="{D3243EBF-07A4-48FF-A7DB-D03E7BB0FEE1}">
      <dsp:nvSpPr>
        <dsp:cNvPr id="0" name=""/>
        <dsp:cNvSpPr/>
      </dsp:nvSpPr>
      <dsp:spPr>
        <a:xfrm>
          <a:off x="2686137" y="206637"/>
          <a:ext cx="354275" cy="3542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A04B5B0-F0D5-43B7-AC84-F49BC4D1975D}">
      <dsp:nvSpPr>
        <dsp:cNvPr id="0" name=""/>
        <dsp:cNvSpPr/>
      </dsp:nvSpPr>
      <dsp:spPr>
        <a:xfrm rot="16200000">
          <a:off x="2913951" y="1499017"/>
          <a:ext cx="2294253" cy="17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226"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EFA440"/>
              </a:solidFill>
              <a:latin typeface="Trebuchet MS" panose="020B0603020202020204"/>
              <a:ea typeface="+mn-ea"/>
              <a:cs typeface="+mn-cs"/>
            </a:rPr>
            <a:t>Bürger</a:t>
          </a:r>
        </a:p>
      </dsp:txBody>
      <dsp:txXfrm>
        <a:off x="2913951" y="1499017"/>
        <a:ext cx="2294253" cy="177137"/>
      </dsp:txXfrm>
    </dsp:sp>
    <dsp:sp modelId="{35A9D5EC-21AF-414A-B330-B0218AF309A2}">
      <dsp:nvSpPr>
        <dsp:cNvPr id="0" name=""/>
        <dsp:cNvSpPr/>
      </dsp:nvSpPr>
      <dsp:spPr>
        <a:xfrm>
          <a:off x="4149646" y="440459"/>
          <a:ext cx="882334" cy="2294253"/>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56226"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Reagieren auf Informationen/Newsletters</a:t>
          </a:r>
        </a:p>
      </dsp:txBody>
      <dsp:txXfrm>
        <a:off x="4149646" y="440459"/>
        <a:ext cx="882334" cy="2294253"/>
      </dsp:txXfrm>
    </dsp:sp>
    <dsp:sp modelId="{336D3937-1F6D-4191-AB83-44F8A47A5278}">
      <dsp:nvSpPr>
        <dsp:cNvPr id="0" name=""/>
        <dsp:cNvSpPr/>
      </dsp:nvSpPr>
      <dsp:spPr>
        <a:xfrm>
          <a:off x="3972508" y="206637"/>
          <a:ext cx="354275" cy="3542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66E5A-7BAF-497F-8EC1-01F53C7178D5}">
      <dsp:nvSpPr>
        <dsp:cNvPr id="0" name=""/>
        <dsp:cNvSpPr/>
      </dsp:nvSpPr>
      <dsp:spPr>
        <a:xfrm>
          <a:off x="6989" y="88"/>
          <a:ext cx="1232748" cy="73964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III.1. </a:t>
          </a:r>
          <a:r>
            <a:rPr lang="de-DE" sz="1200" kern="1200" dirty="0"/>
            <a:t>Szenario-Definition</a:t>
          </a:r>
          <a:endParaRPr lang="da-DK" sz="1200" kern="1200" dirty="0"/>
        </a:p>
      </dsp:txBody>
      <dsp:txXfrm>
        <a:off x="6989" y="88"/>
        <a:ext cx="1232748" cy="739648"/>
      </dsp:txXfrm>
    </dsp:sp>
    <dsp:sp modelId="{6DA1F663-4947-47C6-A97C-848F7D62AB49}">
      <dsp:nvSpPr>
        <dsp:cNvPr id="0" name=""/>
        <dsp:cNvSpPr/>
      </dsp:nvSpPr>
      <dsp:spPr>
        <a:xfrm>
          <a:off x="1363012" y="88"/>
          <a:ext cx="1232748" cy="73964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III.2. </a:t>
          </a:r>
          <a:r>
            <a:rPr lang="de-DE" sz="1200" kern="1200" dirty="0"/>
            <a:t>Modellierung des Energiesystems </a:t>
          </a:r>
          <a:endParaRPr lang="da-DK" sz="1200" kern="1200" dirty="0"/>
        </a:p>
      </dsp:txBody>
      <dsp:txXfrm>
        <a:off x="1363012" y="88"/>
        <a:ext cx="1232748" cy="739648"/>
      </dsp:txXfrm>
    </dsp:sp>
    <dsp:sp modelId="{9C195963-C78A-403B-A26A-4F4E73860667}">
      <dsp:nvSpPr>
        <dsp:cNvPr id="0" name=""/>
        <dsp:cNvSpPr/>
      </dsp:nvSpPr>
      <dsp:spPr>
        <a:xfrm>
          <a:off x="685001" y="863012"/>
          <a:ext cx="1232748" cy="73964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III.3. </a:t>
          </a:r>
          <a:r>
            <a:rPr lang="de-DE" sz="1200" kern="1200" dirty="0"/>
            <a:t>Aktionsplan</a:t>
          </a:r>
          <a:endParaRPr lang="da-DK" sz="1200" kern="1200" dirty="0"/>
        </a:p>
      </dsp:txBody>
      <dsp:txXfrm>
        <a:off x="685001" y="863012"/>
        <a:ext cx="1232748" cy="73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bg1">
                  <a:lumMod val="50000"/>
                </a:schemeClr>
              </a:solidFill>
              <a:latin typeface="+mn-lt"/>
              <a:cs typeface="Arial" panose="020B0604020202020204" pitchFamily="34" charset="0"/>
            </a:rPr>
            <a:t>Grundlagen</a:t>
          </a:r>
          <a:r>
            <a:rPr lang="da-DK" sz="1200" u="sng" kern="1200" dirty="0">
              <a:solidFill>
                <a:schemeClr val="bg1">
                  <a:lumMod val="50000"/>
                </a:schemeClr>
              </a:solidFill>
              <a:latin typeface="+mn-lt"/>
              <a:cs typeface="Arial" panose="020B0604020202020204" pitchFamily="34" charset="0"/>
            </a:rPr>
            <a:t> </a:t>
          </a:r>
          <a:r>
            <a:rPr lang="da-DK" sz="1200" u="sng" kern="1200" dirty="0" err="1">
              <a:solidFill>
                <a:schemeClr val="bg1">
                  <a:lumMod val="50000"/>
                </a:schemeClr>
              </a:solidFill>
              <a:latin typeface="+mn-lt"/>
              <a:cs typeface="Arial" panose="020B0604020202020204" pitchFamily="34" charset="0"/>
            </a:rPr>
            <a:t>vorbereiten</a:t>
          </a:r>
          <a:endParaRPr lang="en-DK" sz="120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B40D7-800B-4149-9584-56640D6426FD}">
      <dsp:nvSpPr>
        <dsp:cNvPr id="0" name=""/>
        <dsp:cNvSpPr/>
      </dsp:nvSpPr>
      <dsp:spPr>
        <a:xfrm>
          <a:off x="0" y="0"/>
          <a:ext cx="2602751" cy="6112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kern="1200" dirty="0"/>
            <a:t>T.III.1 </a:t>
          </a:r>
          <a:r>
            <a:rPr lang="da-DK" sz="1500" kern="1200" dirty="0" err="1"/>
            <a:t>HotMaps </a:t>
          </a:r>
          <a:r>
            <a:rPr lang="da-DK" sz="1500" kern="1200" dirty="0"/>
            <a:t>- </a:t>
          </a:r>
          <a:r>
            <a:rPr lang="da-DK" sz="1500" kern="1200" dirty="0" err="1"/>
            <a:t>Berechnungsmodule</a:t>
          </a:r>
          <a:endParaRPr lang="da-DK" sz="1500" kern="1200" dirty="0"/>
        </a:p>
      </dsp:txBody>
      <dsp:txXfrm>
        <a:off x="581674" y="0"/>
        <a:ext cx="2021076" cy="611239"/>
      </dsp:txXfrm>
    </dsp:sp>
    <dsp:sp modelId="{D78277B6-7A78-450D-B1DC-AFC1633D606A}">
      <dsp:nvSpPr>
        <dsp:cNvPr id="0" name=""/>
        <dsp:cNvSpPr/>
      </dsp:nvSpPr>
      <dsp:spPr>
        <a:xfrm>
          <a:off x="61123" y="61123"/>
          <a:ext cx="520550" cy="48899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6A98C4A-7429-413D-99F7-C4427DD7B927}">
      <dsp:nvSpPr>
        <dsp:cNvPr id="0" name=""/>
        <dsp:cNvSpPr/>
      </dsp:nvSpPr>
      <dsp:spPr>
        <a:xfrm>
          <a:off x="0" y="672363"/>
          <a:ext cx="2602751" cy="6112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a-DK" sz="1500" kern="1200" dirty="0"/>
            <a:t>T.III.2 Technologische Daten</a:t>
          </a:r>
        </a:p>
      </dsp:txBody>
      <dsp:txXfrm>
        <a:off x="581674" y="672363"/>
        <a:ext cx="2021076" cy="611239"/>
      </dsp:txXfrm>
    </dsp:sp>
    <dsp:sp modelId="{0EFF5AFD-47CE-4A6E-81AA-3466CE1A999D}">
      <dsp:nvSpPr>
        <dsp:cNvPr id="0" name=""/>
        <dsp:cNvSpPr/>
      </dsp:nvSpPr>
      <dsp:spPr>
        <a:xfrm>
          <a:off x="61123" y="733487"/>
          <a:ext cx="520550" cy="48899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12000" b="-12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08883D-72AE-4E21-AEB5-138C70D55B6A}">
      <dsp:nvSpPr>
        <dsp:cNvPr id="0" name=""/>
        <dsp:cNvSpPr/>
      </dsp:nvSpPr>
      <dsp:spPr>
        <a:xfrm>
          <a:off x="0" y="1344726"/>
          <a:ext cx="2602751" cy="611239"/>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e-DE" sz="1500" kern="1200" dirty="0"/>
            <a:t>T.III.3. </a:t>
          </a:r>
          <a:r>
            <a:rPr lang="de-DE" sz="1500" kern="1200" dirty="0" err="1"/>
            <a:t>energyPRO</a:t>
          </a:r>
          <a:endParaRPr lang="da-DK" sz="1500" kern="1200" dirty="0"/>
        </a:p>
      </dsp:txBody>
      <dsp:txXfrm>
        <a:off x="581674" y="1344726"/>
        <a:ext cx="2021076" cy="611239"/>
      </dsp:txXfrm>
    </dsp:sp>
    <dsp:sp modelId="{A1627D0C-5590-400A-88A6-F71A20581FB4}">
      <dsp:nvSpPr>
        <dsp:cNvPr id="0" name=""/>
        <dsp:cNvSpPr/>
      </dsp:nvSpPr>
      <dsp:spPr>
        <a:xfrm>
          <a:off x="61123" y="1405850"/>
          <a:ext cx="520550" cy="48899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C24A-BA23-4800-B7F6-1CA6F539DF17}">
      <dsp:nvSpPr>
        <dsp:cNvPr id="0" name=""/>
        <dsp:cNvSpPr/>
      </dsp:nvSpPr>
      <dsp:spPr>
        <a:xfrm rot="16200000">
          <a:off x="-875189" y="1264374"/>
          <a:ext cx="1926288" cy="18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3022"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576EAC"/>
              </a:solidFill>
            </a:rPr>
            <a:t>Die Kerngruppe</a:t>
          </a:r>
        </a:p>
      </dsp:txBody>
      <dsp:txXfrm>
        <a:off x="-875189" y="1264374"/>
        <a:ext cx="1926288" cy="184843"/>
      </dsp:txXfrm>
    </dsp:sp>
    <dsp:sp modelId="{22E4AB6F-19BF-4FC2-BD88-CA5A08273883}">
      <dsp:nvSpPr>
        <dsp:cNvPr id="0" name=""/>
        <dsp:cNvSpPr/>
      </dsp:nvSpPr>
      <dsp:spPr>
        <a:xfrm>
          <a:off x="180375" y="393652"/>
          <a:ext cx="920717" cy="192628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784" tIns="163022" rIns="49784" bIns="49784" numCol="1" spcCol="1270" anchor="t" anchorCtr="0">
          <a:noAutofit/>
        </a:bodyPr>
        <a:lstStyle/>
        <a:p>
          <a:pPr marL="57150" lvl="1" indent="-57150" algn="l" defTabSz="311150">
            <a:lnSpc>
              <a:spcPct val="90000"/>
            </a:lnSpc>
            <a:spcBef>
              <a:spcPct val="0"/>
            </a:spcBef>
            <a:spcAft>
              <a:spcPct val="15000"/>
            </a:spcAft>
            <a:buChar char="•"/>
          </a:pPr>
          <a:r>
            <a:rPr lang="de-DE" sz="700" kern="1200" noProof="0" dirty="0"/>
            <a:t>Definieren der Szenarien</a:t>
          </a:r>
        </a:p>
        <a:p>
          <a:pPr marL="57150" lvl="1" indent="-57150" algn="l" defTabSz="311150">
            <a:lnSpc>
              <a:spcPct val="90000"/>
            </a:lnSpc>
            <a:spcBef>
              <a:spcPct val="0"/>
            </a:spcBef>
            <a:spcAft>
              <a:spcPct val="15000"/>
            </a:spcAft>
            <a:buChar char="•"/>
          </a:pPr>
          <a:r>
            <a:rPr lang="de-DE" sz="700" kern="1200" noProof="0" dirty="0"/>
            <a:t>Zusammenarbeit mit den Dienstleistern</a:t>
          </a:r>
        </a:p>
        <a:p>
          <a:pPr marL="57150" lvl="1" indent="-57150" algn="l" defTabSz="311150">
            <a:lnSpc>
              <a:spcPct val="90000"/>
            </a:lnSpc>
            <a:spcBef>
              <a:spcPct val="0"/>
            </a:spcBef>
            <a:spcAft>
              <a:spcPct val="15000"/>
            </a:spcAft>
            <a:buChar char="•"/>
          </a:pPr>
          <a:r>
            <a:rPr lang="de-DE" sz="700" kern="1200" noProof="0" dirty="0"/>
            <a:t>Formell: Befugnis durchführende Akteure zu überstimmen, wenn diese intern nicht zustimmen</a:t>
          </a:r>
        </a:p>
      </dsp:txBody>
      <dsp:txXfrm>
        <a:off x="180375" y="393652"/>
        <a:ext cx="920717" cy="1926288"/>
      </dsp:txXfrm>
    </dsp:sp>
    <dsp:sp modelId="{CB0FE117-966F-4942-8CDF-37946659A36D}">
      <dsp:nvSpPr>
        <dsp:cNvPr id="0" name=""/>
        <dsp:cNvSpPr/>
      </dsp:nvSpPr>
      <dsp:spPr>
        <a:xfrm>
          <a:off x="-4467" y="149659"/>
          <a:ext cx="369687" cy="36968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F1452C4-CEE6-43D6-B97A-70AF4F08329E}">
      <dsp:nvSpPr>
        <dsp:cNvPr id="0" name=""/>
        <dsp:cNvSpPr/>
      </dsp:nvSpPr>
      <dsp:spPr>
        <a:xfrm rot="16200000">
          <a:off x="472005" y="1264374"/>
          <a:ext cx="1926288" cy="18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3022"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576EAC"/>
              </a:solidFill>
              <a:latin typeface="Trebuchet MS" panose="020B0603020202020204"/>
              <a:ea typeface="+mn-ea"/>
              <a:cs typeface="+mn-cs"/>
            </a:rPr>
            <a:t>Politiker</a:t>
          </a:r>
        </a:p>
      </dsp:txBody>
      <dsp:txXfrm>
        <a:off x="472005" y="1264374"/>
        <a:ext cx="1926288" cy="184843"/>
      </dsp:txXfrm>
    </dsp:sp>
    <dsp:sp modelId="{97CD21BB-B11A-4C02-9736-8A52857D3977}">
      <dsp:nvSpPr>
        <dsp:cNvPr id="0" name=""/>
        <dsp:cNvSpPr/>
      </dsp:nvSpPr>
      <dsp:spPr>
        <a:xfrm>
          <a:off x="1527571" y="393652"/>
          <a:ext cx="920717" cy="192628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63022"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Reagieren auf Informationen/Newsletters</a:t>
          </a:r>
        </a:p>
      </dsp:txBody>
      <dsp:txXfrm>
        <a:off x="1527571" y="393652"/>
        <a:ext cx="920717" cy="1926288"/>
      </dsp:txXfrm>
    </dsp:sp>
    <dsp:sp modelId="{94B3A721-81C9-4836-806A-566C3EAD493C}">
      <dsp:nvSpPr>
        <dsp:cNvPr id="0" name=""/>
        <dsp:cNvSpPr/>
      </dsp:nvSpPr>
      <dsp:spPr>
        <a:xfrm>
          <a:off x="1342727" y="149659"/>
          <a:ext cx="369687" cy="36968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6EC800A-ACA3-4221-926E-5D3C702506B4}">
      <dsp:nvSpPr>
        <dsp:cNvPr id="0" name=""/>
        <dsp:cNvSpPr/>
      </dsp:nvSpPr>
      <dsp:spPr>
        <a:xfrm rot="16200000">
          <a:off x="1918672" y="1163981"/>
          <a:ext cx="1926288" cy="45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3022"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576EAC"/>
              </a:solidFill>
              <a:latin typeface="Trebuchet MS" panose="020B0603020202020204"/>
              <a:ea typeface="+mn-ea"/>
              <a:cs typeface="+mn-cs"/>
            </a:rPr>
            <a:t>Durchführende Akteure</a:t>
          </a:r>
        </a:p>
      </dsp:txBody>
      <dsp:txXfrm>
        <a:off x="1918672" y="1163981"/>
        <a:ext cx="1926288" cy="459985"/>
      </dsp:txXfrm>
    </dsp:sp>
    <dsp:sp modelId="{39D8F8CE-45D6-42CC-BAA0-5BC970401D4B}">
      <dsp:nvSpPr>
        <dsp:cNvPr id="0" name=""/>
        <dsp:cNvSpPr/>
      </dsp:nvSpPr>
      <dsp:spPr>
        <a:xfrm>
          <a:off x="3012337" y="393652"/>
          <a:ext cx="920717" cy="192628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784" tIns="163022" rIns="49784" bIns="49784" numCol="1" spcCol="1270" anchor="t" anchorCtr="0">
          <a:noAutofit/>
        </a:bodyPr>
        <a:lstStyle/>
        <a:p>
          <a:pPr marL="57150" lvl="1" indent="-57150" algn="l" defTabSz="311150">
            <a:lnSpc>
              <a:spcPct val="90000"/>
            </a:lnSpc>
            <a:spcBef>
              <a:spcPct val="0"/>
            </a:spcBef>
            <a:spcAft>
              <a:spcPct val="15000"/>
            </a:spcAft>
            <a:buChar char="•"/>
          </a:pPr>
          <a:r>
            <a:rPr lang="de-DE" sz="700" kern="1200" noProof="0" dirty="0"/>
            <a:t>Zusammenarbeit mit Dienstleistern und der Kerngruppe</a:t>
          </a:r>
        </a:p>
        <a:p>
          <a:pPr marL="57150" lvl="1" indent="-57150" algn="l" defTabSz="311150">
            <a:lnSpc>
              <a:spcPct val="90000"/>
            </a:lnSpc>
            <a:spcBef>
              <a:spcPct val="0"/>
            </a:spcBef>
            <a:spcAft>
              <a:spcPct val="15000"/>
            </a:spcAft>
            <a:buChar char="•"/>
          </a:pPr>
          <a:r>
            <a:rPr lang="de-DE" sz="700" kern="1200" noProof="0" dirty="0"/>
            <a:t>Informationen für Modellrechnungen bereitstellen</a:t>
          </a:r>
        </a:p>
        <a:p>
          <a:pPr marL="57150" lvl="1" indent="-57150" algn="l" defTabSz="311150">
            <a:lnSpc>
              <a:spcPct val="90000"/>
            </a:lnSpc>
            <a:spcBef>
              <a:spcPct val="0"/>
            </a:spcBef>
            <a:spcAft>
              <a:spcPct val="15000"/>
            </a:spcAft>
            <a:buChar char="•"/>
          </a:pPr>
          <a:r>
            <a:rPr lang="de-DE" sz="700" kern="1200" noProof="0" dirty="0"/>
            <a:t>Modelle validieren</a:t>
          </a:r>
        </a:p>
        <a:p>
          <a:pPr marL="57150" lvl="1" indent="-57150" algn="l" defTabSz="311150">
            <a:lnSpc>
              <a:spcPct val="90000"/>
            </a:lnSpc>
            <a:spcBef>
              <a:spcPct val="0"/>
            </a:spcBef>
            <a:spcAft>
              <a:spcPct val="15000"/>
            </a:spcAft>
            <a:buChar char="•"/>
          </a:pPr>
          <a:r>
            <a:rPr lang="de-DE" sz="700" kern="1200" noProof="0" dirty="0"/>
            <a:t>Formal: Einigung auf Szenario Ergebnisse und Schlussfolgerungen</a:t>
          </a:r>
        </a:p>
      </dsp:txBody>
      <dsp:txXfrm>
        <a:off x="3012337" y="393652"/>
        <a:ext cx="920717" cy="1926288"/>
      </dsp:txXfrm>
    </dsp:sp>
    <dsp:sp modelId="{D3243EBF-07A4-48FF-A7DB-D03E7BB0FEE1}">
      <dsp:nvSpPr>
        <dsp:cNvPr id="0" name=""/>
        <dsp:cNvSpPr/>
      </dsp:nvSpPr>
      <dsp:spPr>
        <a:xfrm>
          <a:off x="2827494" y="149659"/>
          <a:ext cx="369687" cy="369687"/>
        </a:xfrm>
        <a:prstGeom prst="rect">
          <a:avLst/>
        </a:prstGeom>
        <a:blipFill>
          <a:blip xmlns:r="http://schemas.openxmlformats.org/officeDocument/2006/relationships" r:embed="rId1"/>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A04B5B0-F0D5-43B7-AC84-F49BC4D1975D}">
      <dsp:nvSpPr>
        <dsp:cNvPr id="0" name=""/>
        <dsp:cNvSpPr/>
      </dsp:nvSpPr>
      <dsp:spPr>
        <a:xfrm rot="16200000">
          <a:off x="3303967" y="1264374"/>
          <a:ext cx="1926288" cy="18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3022" bIns="0" numCol="1" spcCol="1270" anchor="t" anchorCtr="0">
          <a:noAutofit/>
        </a:bodyPr>
        <a:lstStyle/>
        <a:p>
          <a:pPr marL="0" lvl="0" indent="0" algn="r" defTabSz="577850">
            <a:lnSpc>
              <a:spcPct val="90000"/>
            </a:lnSpc>
            <a:spcBef>
              <a:spcPct val="0"/>
            </a:spcBef>
            <a:spcAft>
              <a:spcPct val="35000"/>
            </a:spcAft>
            <a:buNone/>
          </a:pPr>
          <a:r>
            <a:rPr lang="de-DE" sz="1300" b="1" kern="1200" noProof="0" dirty="0">
              <a:solidFill>
                <a:srgbClr val="576EAC"/>
              </a:solidFill>
              <a:latin typeface="Trebuchet MS" panose="020B0603020202020204"/>
              <a:ea typeface="+mn-ea"/>
              <a:cs typeface="+mn-cs"/>
            </a:rPr>
            <a:t>Bürger</a:t>
          </a:r>
        </a:p>
      </dsp:txBody>
      <dsp:txXfrm>
        <a:off x="3303967" y="1264374"/>
        <a:ext cx="1926288" cy="184843"/>
      </dsp:txXfrm>
    </dsp:sp>
    <dsp:sp modelId="{35A9D5EC-21AF-414A-B330-B0218AF309A2}">
      <dsp:nvSpPr>
        <dsp:cNvPr id="0" name=""/>
        <dsp:cNvSpPr/>
      </dsp:nvSpPr>
      <dsp:spPr>
        <a:xfrm>
          <a:off x="4359533" y="393652"/>
          <a:ext cx="920717" cy="1926288"/>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63022"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Reagieren auf Informationen/Newsletters</a:t>
          </a:r>
        </a:p>
      </dsp:txBody>
      <dsp:txXfrm>
        <a:off x="4359533" y="393652"/>
        <a:ext cx="920717" cy="1926288"/>
      </dsp:txXfrm>
    </dsp:sp>
    <dsp:sp modelId="{336D3937-1F6D-4191-AB83-44F8A47A5278}">
      <dsp:nvSpPr>
        <dsp:cNvPr id="0" name=""/>
        <dsp:cNvSpPr/>
      </dsp:nvSpPr>
      <dsp:spPr>
        <a:xfrm>
          <a:off x="4174689" y="149659"/>
          <a:ext cx="369687" cy="369687"/>
        </a:xfrm>
        <a:prstGeom prst="rect">
          <a:avLst/>
        </a:prstGeom>
        <a:blipFill>
          <a:blip xmlns:r="http://schemas.openxmlformats.org/officeDocument/2006/relationships" r:embed="rId1"/>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E566A-C9AC-4FDF-AC21-EC413D6E1D8E}">
      <dsp:nvSpPr>
        <dsp:cNvPr id="0" name=""/>
        <dsp:cNvSpPr/>
      </dsp:nvSpPr>
      <dsp:spPr>
        <a:xfrm>
          <a:off x="3453" y="436"/>
          <a:ext cx="1429965" cy="85797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dirty="0"/>
            <a:t>IV.1. Erstellung </a:t>
          </a:r>
          <a:r>
            <a:rPr lang="de-DE" sz="900" kern="1200" dirty="0" err="1"/>
            <a:t>des </a:t>
          </a:r>
          <a:r>
            <a:rPr lang="de-DE" sz="900" kern="1200" dirty="0"/>
            <a:t>Wärmeplans (</a:t>
          </a:r>
          <a:r>
            <a:rPr lang="de-DE" sz="900" kern="1200" dirty="0" err="1"/>
            <a:t>Entwurf</a:t>
          </a:r>
          <a:r>
            <a:rPr lang="de-DE" sz="900" kern="1200" dirty="0"/>
            <a:t>)</a:t>
          </a:r>
          <a:endParaRPr lang="da-DK" sz="900" kern="1200" dirty="0"/>
        </a:p>
      </dsp:txBody>
      <dsp:txXfrm>
        <a:off x="3453" y="436"/>
        <a:ext cx="1429965" cy="857979"/>
      </dsp:txXfrm>
    </dsp:sp>
    <dsp:sp modelId="{7C99704B-B786-439A-84FC-A642027C7313}">
      <dsp:nvSpPr>
        <dsp:cNvPr id="0" name=""/>
        <dsp:cNvSpPr/>
      </dsp:nvSpPr>
      <dsp:spPr>
        <a:xfrm>
          <a:off x="1576415" y="436"/>
          <a:ext cx="1429965" cy="85797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dirty="0"/>
            <a:t>IV.2. </a:t>
          </a:r>
          <a:r>
            <a:rPr lang="en-US" sz="900" kern="1200" dirty="0"/>
            <a:t>Genehmigungsverfahren (inkl. öffentlicher Phase)</a:t>
          </a:r>
          <a:endParaRPr lang="da-DK" sz="900" kern="1200" dirty="0"/>
        </a:p>
      </dsp:txBody>
      <dsp:txXfrm>
        <a:off x="1576415" y="436"/>
        <a:ext cx="1429965" cy="857979"/>
      </dsp:txXfrm>
    </dsp:sp>
    <dsp:sp modelId="{6135E91A-9890-47C4-8047-1F03723AA75F}">
      <dsp:nvSpPr>
        <dsp:cNvPr id="0" name=""/>
        <dsp:cNvSpPr/>
      </dsp:nvSpPr>
      <dsp:spPr>
        <a:xfrm>
          <a:off x="789934" y="1001411"/>
          <a:ext cx="1429965" cy="85797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kern="1200" dirty="0"/>
            <a:t>IV.3. Bewertung und </a:t>
          </a:r>
          <a:r>
            <a:rPr lang="de-DE" sz="900" kern="1200" dirty="0" err="1"/>
            <a:t>Monitorierung</a:t>
          </a:r>
          <a:endParaRPr lang="da-DK" sz="900" kern="1200" dirty="0"/>
        </a:p>
      </dsp:txBody>
      <dsp:txXfrm>
        <a:off x="789934" y="1001411"/>
        <a:ext cx="1429965" cy="8579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C24A-BA23-4800-B7F6-1CA6F539DF17}">
      <dsp:nvSpPr>
        <dsp:cNvPr id="0" name=""/>
        <dsp:cNvSpPr/>
      </dsp:nvSpPr>
      <dsp:spPr>
        <a:xfrm rot="16200000">
          <a:off x="-795537" y="1188387"/>
          <a:ext cx="1799645" cy="2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648" bIns="0" numCol="1" spcCol="1270" anchor="t" anchorCtr="0">
          <a:noAutofit/>
        </a:bodyPr>
        <a:lstStyle/>
        <a:p>
          <a:pPr marL="0" lvl="0" indent="0" algn="r" defTabSz="666750">
            <a:lnSpc>
              <a:spcPct val="90000"/>
            </a:lnSpc>
            <a:spcBef>
              <a:spcPct val="0"/>
            </a:spcBef>
            <a:spcAft>
              <a:spcPct val="35000"/>
            </a:spcAft>
            <a:buNone/>
          </a:pPr>
          <a:r>
            <a:rPr lang="de-DE" sz="1500" b="1" kern="1200" dirty="0">
              <a:solidFill>
                <a:srgbClr val="9AC848"/>
              </a:solidFill>
            </a:rPr>
            <a:t>Die Kerngruppe</a:t>
          </a:r>
        </a:p>
      </dsp:txBody>
      <dsp:txXfrm>
        <a:off x="-795537" y="1188387"/>
        <a:ext cx="1799645" cy="217301"/>
      </dsp:txXfrm>
    </dsp:sp>
    <dsp:sp modelId="{22E4AB6F-19BF-4FC2-BD88-CA5A08273883}">
      <dsp:nvSpPr>
        <dsp:cNvPr id="0" name=""/>
        <dsp:cNvSpPr/>
      </dsp:nvSpPr>
      <dsp:spPr>
        <a:xfrm>
          <a:off x="212935" y="397215"/>
          <a:ext cx="1082392" cy="179964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91648"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Entwurf schreiben und nach Anhörungen überarbeiten</a:t>
          </a:r>
        </a:p>
        <a:p>
          <a:pPr marL="57150" lvl="1" indent="-57150" algn="l" defTabSz="355600">
            <a:lnSpc>
              <a:spcPct val="90000"/>
            </a:lnSpc>
            <a:spcBef>
              <a:spcPct val="0"/>
            </a:spcBef>
            <a:spcAft>
              <a:spcPct val="15000"/>
            </a:spcAft>
            <a:buChar char="•"/>
          </a:pPr>
          <a:r>
            <a:rPr lang="de-DE" sz="800" kern="1200" dirty="0"/>
            <a:t>Vorbereitung auf die Fortführung mit Aktionsplan und Überwachung</a:t>
          </a:r>
        </a:p>
        <a:p>
          <a:pPr marL="57150" lvl="1" indent="-57150" algn="l" defTabSz="355600">
            <a:lnSpc>
              <a:spcPct val="90000"/>
            </a:lnSpc>
            <a:spcBef>
              <a:spcPct val="0"/>
            </a:spcBef>
            <a:spcAft>
              <a:spcPct val="15000"/>
            </a:spcAft>
            <a:buChar char="•"/>
          </a:pPr>
          <a:r>
            <a:rPr lang="de-DE" sz="800" kern="1200" noProof="0" dirty="0"/>
            <a:t>Aktivitäten </a:t>
          </a:r>
          <a:r>
            <a:rPr lang="de-DE" sz="800" kern="1200" dirty="0"/>
            <a:t>verbinden und </a:t>
          </a:r>
          <a:r>
            <a:rPr lang="de-DE" sz="800" kern="1200" noProof="0" dirty="0"/>
            <a:t>verdichten</a:t>
          </a:r>
          <a:endParaRPr lang="de-DE" sz="800" kern="1200" dirty="0"/>
        </a:p>
      </dsp:txBody>
      <dsp:txXfrm>
        <a:off x="212935" y="397215"/>
        <a:ext cx="1082392" cy="1799645"/>
      </dsp:txXfrm>
    </dsp:sp>
    <dsp:sp modelId="{CB0FE117-966F-4942-8CDF-37946659A36D}">
      <dsp:nvSpPr>
        <dsp:cNvPr id="0" name=""/>
        <dsp:cNvSpPr/>
      </dsp:nvSpPr>
      <dsp:spPr>
        <a:xfrm>
          <a:off x="-4365" y="110377"/>
          <a:ext cx="434603" cy="434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F1452C4-CEE6-43D6-B97A-70AF4F08329E}">
      <dsp:nvSpPr>
        <dsp:cNvPr id="0" name=""/>
        <dsp:cNvSpPr/>
      </dsp:nvSpPr>
      <dsp:spPr>
        <a:xfrm rot="16200000">
          <a:off x="793149" y="1188387"/>
          <a:ext cx="1799645" cy="2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648" bIns="0" numCol="1" spcCol="1270" anchor="t" anchorCtr="0">
          <a:noAutofit/>
        </a:bodyPr>
        <a:lstStyle/>
        <a:p>
          <a:pPr marL="0" lvl="0" indent="0" algn="r" defTabSz="577850">
            <a:lnSpc>
              <a:spcPct val="90000"/>
            </a:lnSpc>
            <a:spcBef>
              <a:spcPct val="0"/>
            </a:spcBef>
            <a:spcAft>
              <a:spcPct val="35000"/>
            </a:spcAft>
            <a:buNone/>
          </a:pPr>
          <a:r>
            <a:rPr lang="de-DE" sz="1300" b="1" kern="1200" dirty="0">
              <a:solidFill>
                <a:srgbClr val="9AC848"/>
              </a:solidFill>
              <a:latin typeface="Trebuchet MS" panose="020B0603020202020204"/>
              <a:ea typeface="+mn-ea"/>
              <a:cs typeface="+mn-cs"/>
            </a:rPr>
            <a:t>Politiker</a:t>
          </a:r>
        </a:p>
      </dsp:txBody>
      <dsp:txXfrm>
        <a:off x="793149" y="1188387"/>
        <a:ext cx="1799645" cy="217301"/>
      </dsp:txXfrm>
    </dsp:sp>
    <dsp:sp modelId="{97CD21BB-B11A-4C02-9736-8A52857D3977}">
      <dsp:nvSpPr>
        <dsp:cNvPr id="0" name=""/>
        <dsp:cNvSpPr/>
      </dsp:nvSpPr>
      <dsp:spPr>
        <a:xfrm>
          <a:off x="1801623" y="397215"/>
          <a:ext cx="1082392" cy="179964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91648"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solidFill>
                <a:prstClr val="black">
                  <a:hueOff val="0"/>
                  <a:satOff val="0"/>
                  <a:lumOff val="0"/>
                  <a:alphaOff val="0"/>
                </a:prstClr>
              </a:solidFill>
              <a:latin typeface="Trebuchet MS" panose="020B0603020202020204"/>
              <a:ea typeface="+mn-ea"/>
              <a:cs typeface="+mn-cs"/>
            </a:rPr>
            <a:t>Formal: Endgültige Genehmigung</a:t>
          </a:r>
        </a:p>
      </dsp:txBody>
      <dsp:txXfrm>
        <a:off x="1801623" y="397215"/>
        <a:ext cx="1082392" cy="1799645"/>
      </dsp:txXfrm>
    </dsp:sp>
    <dsp:sp modelId="{94B3A721-81C9-4836-806A-566C3EAD493C}">
      <dsp:nvSpPr>
        <dsp:cNvPr id="0" name=""/>
        <dsp:cNvSpPr/>
      </dsp:nvSpPr>
      <dsp:spPr>
        <a:xfrm>
          <a:off x="1584321" y="110377"/>
          <a:ext cx="434603" cy="434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86EC800A-ACA3-4221-926E-5D3C702506B4}">
      <dsp:nvSpPr>
        <dsp:cNvPr id="0" name=""/>
        <dsp:cNvSpPr/>
      </dsp:nvSpPr>
      <dsp:spPr>
        <a:xfrm rot="16200000">
          <a:off x="2540284" y="1047953"/>
          <a:ext cx="1763616" cy="49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648" bIns="0" numCol="1" spcCol="1270" anchor="t" anchorCtr="0">
          <a:noAutofit/>
        </a:bodyPr>
        <a:lstStyle/>
        <a:p>
          <a:pPr marL="0" lvl="0" indent="0" algn="r" defTabSz="577850">
            <a:lnSpc>
              <a:spcPct val="90000"/>
            </a:lnSpc>
            <a:spcBef>
              <a:spcPct val="0"/>
            </a:spcBef>
            <a:spcAft>
              <a:spcPct val="35000"/>
            </a:spcAft>
            <a:buNone/>
          </a:pPr>
          <a:r>
            <a:rPr lang="de-DE" sz="1300" b="1" kern="1200" dirty="0">
              <a:solidFill>
                <a:srgbClr val="9AC848"/>
              </a:solidFill>
              <a:latin typeface="Trebuchet MS" panose="020B0603020202020204"/>
              <a:ea typeface="+mn-ea"/>
              <a:cs typeface="+mn-cs"/>
            </a:rPr>
            <a:t>Durchführende Akteure</a:t>
          </a:r>
        </a:p>
      </dsp:txBody>
      <dsp:txXfrm>
        <a:off x="2540284" y="1047953"/>
        <a:ext cx="1763616" cy="498168"/>
      </dsp:txXfrm>
    </dsp:sp>
    <dsp:sp modelId="{39D8F8CE-45D6-42CC-BAA0-5BC970401D4B}">
      <dsp:nvSpPr>
        <dsp:cNvPr id="0" name=""/>
        <dsp:cNvSpPr/>
      </dsp:nvSpPr>
      <dsp:spPr>
        <a:xfrm>
          <a:off x="3530743" y="397215"/>
          <a:ext cx="1082392" cy="179964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91648"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Beteiligung an Aktionsplänen und Überwachungs-</a:t>
          </a:r>
          <a:r>
            <a:rPr lang="de-DE" sz="800" kern="1200" noProof="0" dirty="0" err="1"/>
            <a:t>maßnahmen</a:t>
          </a:r>
          <a:r>
            <a:rPr lang="de-DE" sz="800" kern="1200" noProof="0" dirty="0"/>
            <a:t>.</a:t>
          </a:r>
        </a:p>
      </dsp:txBody>
      <dsp:txXfrm>
        <a:off x="3530743" y="397215"/>
        <a:ext cx="1082392" cy="1799645"/>
      </dsp:txXfrm>
    </dsp:sp>
    <dsp:sp modelId="{D3243EBF-07A4-48FF-A7DB-D03E7BB0FEE1}">
      <dsp:nvSpPr>
        <dsp:cNvPr id="0" name=""/>
        <dsp:cNvSpPr/>
      </dsp:nvSpPr>
      <dsp:spPr>
        <a:xfrm>
          <a:off x="3313442" y="110377"/>
          <a:ext cx="434603" cy="434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DA04B5B0-F0D5-43B7-AC84-F49BC4D1975D}">
      <dsp:nvSpPr>
        <dsp:cNvPr id="0" name=""/>
        <dsp:cNvSpPr/>
      </dsp:nvSpPr>
      <dsp:spPr>
        <a:xfrm rot="16200000">
          <a:off x="4110957" y="1188387"/>
          <a:ext cx="1799645" cy="21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1648" bIns="0" numCol="1" spcCol="1270" anchor="t" anchorCtr="0">
          <a:noAutofit/>
        </a:bodyPr>
        <a:lstStyle/>
        <a:p>
          <a:pPr marL="0" lvl="0" indent="0" algn="r" defTabSz="577850">
            <a:lnSpc>
              <a:spcPct val="90000"/>
            </a:lnSpc>
            <a:spcBef>
              <a:spcPct val="0"/>
            </a:spcBef>
            <a:spcAft>
              <a:spcPct val="35000"/>
            </a:spcAft>
            <a:buNone/>
          </a:pPr>
          <a:r>
            <a:rPr lang="de-DE" sz="1300" b="1" kern="1200" dirty="0">
              <a:solidFill>
                <a:srgbClr val="9AC848"/>
              </a:solidFill>
              <a:latin typeface="Trebuchet MS" panose="020B0603020202020204"/>
              <a:ea typeface="+mn-ea"/>
              <a:cs typeface="+mn-cs"/>
            </a:rPr>
            <a:t>Bürger</a:t>
          </a:r>
        </a:p>
      </dsp:txBody>
      <dsp:txXfrm>
        <a:off x="4110957" y="1188387"/>
        <a:ext cx="1799645" cy="217301"/>
      </dsp:txXfrm>
    </dsp:sp>
    <dsp:sp modelId="{35A9D5EC-21AF-414A-B330-B0218AF309A2}">
      <dsp:nvSpPr>
        <dsp:cNvPr id="0" name=""/>
        <dsp:cNvSpPr/>
      </dsp:nvSpPr>
      <dsp:spPr>
        <a:xfrm>
          <a:off x="5119431" y="397215"/>
          <a:ext cx="1082392" cy="1799645"/>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6896" tIns="191648" rIns="56896" bIns="56896" numCol="1" spcCol="1270" anchor="t" anchorCtr="0">
          <a:noAutofit/>
        </a:bodyPr>
        <a:lstStyle/>
        <a:p>
          <a:pPr marL="57150" lvl="1" indent="-57150" algn="l" defTabSz="355600">
            <a:lnSpc>
              <a:spcPct val="90000"/>
            </a:lnSpc>
            <a:spcBef>
              <a:spcPct val="0"/>
            </a:spcBef>
            <a:spcAft>
              <a:spcPct val="15000"/>
            </a:spcAft>
            <a:buChar char="•"/>
          </a:pPr>
          <a:r>
            <a:rPr lang="de-DE" sz="800" kern="1200" noProof="0" dirty="0"/>
            <a:t>Beteiligung in der Öffentlichkeits-phase</a:t>
          </a:r>
        </a:p>
      </dsp:txBody>
      <dsp:txXfrm>
        <a:off x="5119431" y="397215"/>
        <a:ext cx="1082392" cy="1799645"/>
      </dsp:txXfrm>
    </dsp:sp>
    <dsp:sp modelId="{336D3937-1F6D-4191-AB83-44F8A47A5278}">
      <dsp:nvSpPr>
        <dsp:cNvPr id="0" name=""/>
        <dsp:cNvSpPr/>
      </dsp:nvSpPr>
      <dsp:spPr>
        <a:xfrm>
          <a:off x="4902129" y="110377"/>
          <a:ext cx="434603" cy="4346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D358-44B5-4EF1-BC13-9A4BEA95D6CB}">
      <dsp:nvSpPr>
        <dsp:cNvPr id="0" name=""/>
        <dsp:cNvSpPr/>
      </dsp:nvSpPr>
      <dsp:spPr>
        <a:xfrm rot="5400000">
          <a:off x="2488207" y="-890351"/>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a-DK" sz="700" kern="1200" dirty="0"/>
            <a:t>Projektleitung</a:t>
          </a:r>
        </a:p>
      </dsp:txBody>
      <dsp:txXfrm rot="-5400000">
        <a:off x="1506474" y="126271"/>
        <a:ext cx="2643287" cy="644930"/>
      </dsp:txXfrm>
    </dsp:sp>
    <dsp:sp modelId="{1F1722D2-7ECE-4409-88FC-6D26FF69F418}">
      <dsp:nvSpPr>
        <dsp:cNvPr id="0" name=""/>
        <dsp:cNvSpPr/>
      </dsp:nvSpPr>
      <dsp:spPr>
        <a:xfrm>
          <a:off x="0" y="2043"/>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Insgesamt</a:t>
          </a:r>
        </a:p>
      </dsp:txBody>
      <dsp:txXfrm>
        <a:off x="43612" y="45655"/>
        <a:ext cx="1419250" cy="806162"/>
      </dsp:txXfrm>
    </dsp:sp>
    <dsp:sp modelId="{B9727BF2-0764-41A9-A24D-2DD60277252E}">
      <dsp:nvSpPr>
        <dsp:cNvPr id="0" name=""/>
        <dsp:cNvSpPr/>
      </dsp:nvSpPr>
      <dsp:spPr>
        <a:xfrm rot="5400000">
          <a:off x="2488207" y="47703"/>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e-DE" sz="700" kern="1200" noProof="0" dirty="0"/>
            <a:t>Definition des Zwecks</a:t>
          </a:r>
        </a:p>
        <a:p>
          <a:pPr marL="57150" lvl="1" indent="-57150" algn="l" defTabSz="311150">
            <a:lnSpc>
              <a:spcPct val="90000"/>
            </a:lnSpc>
            <a:spcBef>
              <a:spcPct val="0"/>
            </a:spcBef>
            <a:spcAft>
              <a:spcPct val="15000"/>
            </a:spcAft>
            <a:buChar char="•"/>
          </a:pPr>
          <a:r>
            <a:rPr lang="de-DE" sz="700" kern="1200" noProof="0" dirty="0"/>
            <a:t>Planung des Prozesses</a:t>
          </a:r>
        </a:p>
        <a:p>
          <a:pPr marL="57150" lvl="1" indent="-57150" algn="l" defTabSz="311150">
            <a:lnSpc>
              <a:spcPct val="90000"/>
            </a:lnSpc>
            <a:spcBef>
              <a:spcPct val="0"/>
            </a:spcBef>
            <a:spcAft>
              <a:spcPct val="15000"/>
            </a:spcAft>
            <a:buChar char="•"/>
          </a:pPr>
          <a:r>
            <a:rPr lang="de-DE" sz="700" kern="1200" noProof="0" dirty="0"/>
            <a:t>Interessensvertreter/Akteure in den Prozess einbeziehen</a:t>
          </a:r>
        </a:p>
        <a:p>
          <a:pPr marL="57150" lvl="1" indent="-57150" algn="l" defTabSz="311150">
            <a:lnSpc>
              <a:spcPct val="90000"/>
            </a:lnSpc>
            <a:spcBef>
              <a:spcPct val="0"/>
            </a:spcBef>
            <a:spcAft>
              <a:spcPct val="15000"/>
            </a:spcAft>
            <a:buChar char="•"/>
          </a:pPr>
          <a:r>
            <a:rPr lang="de-DE" sz="700" kern="1200" noProof="0" dirty="0"/>
            <a:t>Information aller Beteiligten über den Prozess und was von ihnen erwartet wird</a:t>
          </a:r>
        </a:p>
      </dsp:txBody>
      <dsp:txXfrm rot="-5400000">
        <a:off x="1506474" y="1064326"/>
        <a:ext cx="2643287" cy="644930"/>
      </dsp:txXfrm>
    </dsp:sp>
    <dsp:sp modelId="{269D87BE-4EAB-4A46-AD1D-991B0699B221}">
      <dsp:nvSpPr>
        <dsp:cNvPr id="0" name=""/>
        <dsp:cNvSpPr/>
      </dsp:nvSpPr>
      <dsp:spPr>
        <a:xfrm>
          <a:off x="0" y="940098"/>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a:t>
          </a:r>
        </a:p>
      </dsp:txBody>
      <dsp:txXfrm>
        <a:off x="43612" y="983710"/>
        <a:ext cx="1419250" cy="806162"/>
      </dsp:txXfrm>
    </dsp:sp>
    <dsp:sp modelId="{2A6DAB71-8478-4217-A997-3AC73EC8F6D1}">
      <dsp:nvSpPr>
        <dsp:cNvPr id="0" name=""/>
        <dsp:cNvSpPr/>
      </dsp:nvSpPr>
      <dsp:spPr>
        <a:xfrm rot="5400000">
          <a:off x="2488207" y="985759"/>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e-DE" sz="700" kern="1200" noProof="0" dirty="0"/>
            <a:t>Durchführung des Screenings</a:t>
          </a:r>
        </a:p>
        <a:p>
          <a:pPr marL="57150" lvl="1" indent="-57150" algn="l" defTabSz="311150">
            <a:lnSpc>
              <a:spcPct val="90000"/>
            </a:lnSpc>
            <a:spcBef>
              <a:spcPct val="0"/>
            </a:spcBef>
            <a:spcAft>
              <a:spcPct val="15000"/>
            </a:spcAft>
            <a:buChar char="•"/>
          </a:pPr>
          <a:r>
            <a:rPr lang="de-DE" sz="700" kern="1200" noProof="0" dirty="0"/>
            <a:t>Kontakt zu den Beteiligten für die Datenvalidierung</a:t>
          </a:r>
        </a:p>
        <a:p>
          <a:pPr marL="57150" lvl="1" indent="-57150" algn="l" defTabSz="311150">
            <a:lnSpc>
              <a:spcPct val="90000"/>
            </a:lnSpc>
            <a:spcBef>
              <a:spcPct val="0"/>
            </a:spcBef>
            <a:spcAft>
              <a:spcPct val="15000"/>
            </a:spcAft>
            <a:buChar char="•"/>
          </a:pPr>
          <a:r>
            <a:rPr lang="de-DE" sz="700" kern="1200" noProof="0" dirty="0"/>
            <a:t>Koordinierung mit Beratern</a:t>
          </a:r>
        </a:p>
        <a:p>
          <a:pPr marL="57150" lvl="1" indent="-57150" algn="l" defTabSz="311150">
            <a:lnSpc>
              <a:spcPct val="90000"/>
            </a:lnSpc>
            <a:spcBef>
              <a:spcPct val="0"/>
            </a:spcBef>
            <a:spcAft>
              <a:spcPct val="15000"/>
            </a:spcAft>
            <a:buChar char="•"/>
          </a:pPr>
          <a:r>
            <a:rPr lang="de-DE" sz="700" kern="1200" noProof="0" dirty="0"/>
            <a:t>Formal: Befugnis durchführende Akteure zu überstimmen, wenn diese intern nicht zustimmen</a:t>
          </a:r>
        </a:p>
      </dsp:txBody>
      <dsp:txXfrm rot="-5400000">
        <a:off x="1506474" y="2002382"/>
        <a:ext cx="2643287" cy="644930"/>
      </dsp:txXfrm>
    </dsp:sp>
    <dsp:sp modelId="{A253DDC1-17B0-476D-9CFB-2FEBED0E6750}">
      <dsp:nvSpPr>
        <dsp:cNvPr id="0" name=""/>
        <dsp:cNvSpPr/>
      </dsp:nvSpPr>
      <dsp:spPr>
        <a:xfrm>
          <a:off x="0" y="1878154"/>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II</a:t>
          </a:r>
        </a:p>
      </dsp:txBody>
      <dsp:txXfrm>
        <a:off x="43612" y="1921766"/>
        <a:ext cx="1419250" cy="806162"/>
      </dsp:txXfrm>
    </dsp:sp>
    <dsp:sp modelId="{7A484404-582A-4012-88B2-CE355A7F7619}">
      <dsp:nvSpPr>
        <dsp:cNvPr id="0" name=""/>
        <dsp:cNvSpPr/>
      </dsp:nvSpPr>
      <dsp:spPr>
        <a:xfrm rot="5400000">
          <a:off x="2488207" y="1923815"/>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e-DE" sz="700" kern="1200" noProof="0" dirty="0"/>
            <a:t>Definition der Szenarien</a:t>
          </a:r>
        </a:p>
        <a:p>
          <a:pPr marL="57150" lvl="1" indent="-57150" algn="l" defTabSz="311150">
            <a:lnSpc>
              <a:spcPct val="90000"/>
            </a:lnSpc>
            <a:spcBef>
              <a:spcPct val="0"/>
            </a:spcBef>
            <a:spcAft>
              <a:spcPct val="15000"/>
            </a:spcAft>
            <a:buChar char="•"/>
          </a:pPr>
          <a:r>
            <a:rPr lang="de-DE" sz="700" kern="1200" noProof="0" dirty="0"/>
            <a:t>Mit Beratern zusammenarbeiten</a:t>
          </a:r>
        </a:p>
        <a:p>
          <a:pPr marL="57150" lvl="1" indent="-57150" algn="l" defTabSz="311150">
            <a:lnSpc>
              <a:spcPct val="90000"/>
            </a:lnSpc>
            <a:spcBef>
              <a:spcPct val="0"/>
            </a:spcBef>
            <a:spcAft>
              <a:spcPct val="15000"/>
            </a:spcAft>
            <a:buChar char="•"/>
          </a:pPr>
          <a:r>
            <a:rPr lang="de-DE" sz="700" kern="1200" noProof="0" dirty="0"/>
            <a:t>Formal: Befugnis durchführende Akteure zu überstimmen, wenn diese intern nicht zustimmen</a:t>
          </a:r>
        </a:p>
      </dsp:txBody>
      <dsp:txXfrm rot="-5400000">
        <a:off x="1506474" y="2940438"/>
        <a:ext cx="2643287" cy="644930"/>
      </dsp:txXfrm>
    </dsp:sp>
    <dsp:sp modelId="{387ABB98-8406-440F-AFED-8CB760436BD6}">
      <dsp:nvSpPr>
        <dsp:cNvPr id="0" name=""/>
        <dsp:cNvSpPr/>
      </dsp:nvSpPr>
      <dsp:spPr>
        <a:xfrm>
          <a:off x="0" y="2816209"/>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III</a:t>
          </a:r>
        </a:p>
      </dsp:txBody>
      <dsp:txXfrm>
        <a:off x="43612" y="2859821"/>
        <a:ext cx="1419250" cy="806162"/>
      </dsp:txXfrm>
    </dsp:sp>
    <dsp:sp modelId="{82D43471-E9D2-468C-BCB7-3F0BEEC5FBDF}">
      <dsp:nvSpPr>
        <dsp:cNvPr id="0" name=""/>
        <dsp:cNvSpPr/>
      </dsp:nvSpPr>
      <dsp:spPr>
        <a:xfrm rot="5400000">
          <a:off x="2488207" y="2861870"/>
          <a:ext cx="714708" cy="2678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26670" bIns="13335" numCol="1" spcCol="1270" anchor="ctr" anchorCtr="0">
          <a:noAutofit/>
        </a:bodyPr>
        <a:lstStyle/>
        <a:p>
          <a:pPr marL="57150" lvl="1" indent="-57150" algn="l" defTabSz="311150">
            <a:lnSpc>
              <a:spcPct val="90000"/>
            </a:lnSpc>
            <a:spcBef>
              <a:spcPct val="0"/>
            </a:spcBef>
            <a:spcAft>
              <a:spcPct val="15000"/>
            </a:spcAft>
            <a:buChar char="•"/>
          </a:pPr>
          <a:r>
            <a:rPr lang="de-DE" sz="700" kern="1200" noProof="0" dirty="0"/>
            <a:t>Den Entwurf schreiben und nach den Anhörungen überarbeiten</a:t>
          </a:r>
          <a:endParaRPr lang="de-DE" sz="700" kern="1200" dirty="0"/>
        </a:p>
        <a:p>
          <a:pPr marL="57150" lvl="1" indent="-57150" algn="l" defTabSz="311150">
            <a:lnSpc>
              <a:spcPct val="90000"/>
            </a:lnSpc>
            <a:spcBef>
              <a:spcPct val="0"/>
            </a:spcBef>
            <a:spcAft>
              <a:spcPct val="15000"/>
            </a:spcAft>
            <a:buChar char="•"/>
          </a:pPr>
          <a:r>
            <a:rPr lang="de-DE" sz="700" kern="1200" dirty="0"/>
            <a:t>Vorbereitung auf die Fortführung mit Aktionsplan und Überwachung</a:t>
          </a:r>
        </a:p>
        <a:p>
          <a:pPr marL="57150" lvl="1" indent="-57150" algn="l" defTabSz="311150">
            <a:lnSpc>
              <a:spcPct val="90000"/>
            </a:lnSpc>
            <a:spcBef>
              <a:spcPct val="0"/>
            </a:spcBef>
            <a:spcAft>
              <a:spcPct val="15000"/>
            </a:spcAft>
            <a:buChar char="•"/>
          </a:pPr>
          <a:r>
            <a:rPr lang="de-DE" sz="700" kern="1200" noProof="0" dirty="0"/>
            <a:t>Aktivitäten </a:t>
          </a:r>
          <a:r>
            <a:rPr lang="de-DE" sz="700" kern="1200" dirty="0"/>
            <a:t>verbinden und </a:t>
          </a:r>
          <a:r>
            <a:rPr lang="de-DE" sz="700" kern="1200" noProof="0" dirty="0"/>
            <a:t>verdichten</a:t>
          </a:r>
          <a:endParaRPr lang="de-DE" sz="700" kern="1200" dirty="0"/>
        </a:p>
      </dsp:txBody>
      <dsp:txXfrm rot="-5400000">
        <a:off x="1506474" y="3878493"/>
        <a:ext cx="2643287" cy="644930"/>
      </dsp:txXfrm>
    </dsp:sp>
    <dsp:sp modelId="{D5843C10-0B6D-47ED-B86A-31EEB0506D84}">
      <dsp:nvSpPr>
        <dsp:cNvPr id="0" name=""/>
        <dsp:cNvSpPr/>
      </dsp:nvSpPr>
      <dsp:spPr>
        <a:xfrm>
          <a:off x="0" y="3754265"/>
          <a:ext cx="1506474" cy="89338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IV</a:t>
          </a:r>
        </a:p>
      </dsp:txBody>
      <dsp:txXfrm>
        <a:off x="43612" y="3797877"/>
        <a:ext cx="1419250" cy="8061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D358-44B5-4EF1-BC13-9A4BEA95D6CB}">
      <dsp:nvSpPr>
        <dsp:cNvPr id="0" name=""/>
        <dsp:cNvSpPr/>
      </dsp:nvSpPr>
      <dsp:spPr>
        <a:xfrm rot="5400000">
          <a:off x="2488071" y="-891029"/>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dirty="0"/>
            <a:t>Entscheidungsträger</a:t>
          </a:r>
        </a:p>
      </dsp:txBody>
      <dsp:txXfrm rot="-5400000">
        <a:off x="1505902" y="125937"/>
        <a:ext cx="2642362" cy="643226"/>
      </dsp:txXfrm>
    </dsp:sp>
    <dsp:sp modelId="{1F1722D2-7ECE-4409-88FC-6D26FF69F418}">
      <dsp:nvSpPr>
        <dsp:cNvPr id="0" name=""/>
        <dsp:cNvSpPr/>
      </dsp:nvSpPr>
      <dsp:spPr>
        <a:xfrm>
          <a:off x="0" y="2037"/>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Insgesamt</a:t>
          </a:r>
        </a:p>
      </dsp:txBody>
      <dsp:txXfrm>
        <a:off x="43496" y="45533"/>
        <a:ext cx="1418910" cy="804033"/>
      </dsp:txXfrm>
    </dsp:sp>
    <dsp:sp modelId="{B9727BF2-0764-41A9-A24D-2DD60277252E}">
      <dsp:nvSpPr>
        <dsp:cNvPr id="0" name=""/>
        <dsp:cNvSpPr/>
      </dsp:nvSpPr>
      <dsp:spPr>
        <a:xfrm rot="5400000">
          <a:off x="2488071" y="44547"/>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dirty="0" err="1"/>
            <a:t>Teilnahme </a:t>
          </a:r>
          <a:r>
            <a:rPr lang="da-DK" sz="1200" kern="1200" dirty="0"/>
            <a:t>am </a:t>
          </a:r>
          <a:r>
            <a:rPr lang="da-DK" sz="1200" kern="1200" dirty="0" err="1"/>
            <a:t>Kick-off</a:t>
          </a:r>
          <a:endParaRPr lang="da-DK" sz="1200" kern="1200" dirty="0"/>
        </a:p>
        <a:p>
          <a:pPr marL="114300" lvl="1" indent="-114300" algn="l" defTabSz="533400">
            <a:lnSpc>
              <a:spcPct val="90000"/>
            </a:lnSpc>
            <a:spcBef>
              <a:spcPct val="0"/>
            </a:spcBef>
            <a:spcAft>
              <a:spcPct val="15000"/>
            </a:spcAft>
            <a:buChar char="•"/>
          </a:pPr>
          <a:r>
            <a:rPr lang="da-DK" sz="1200" kern="1200" dirty="0"/>
            <a:t>Formal: </a:t>
          </a:r>
          <a:r>
            <a:rPr lang="en-US" sz="1200" kern="1200" dirty="0"/>
            <a:t>Definition, Ziele und Plan für den Prozess genehmigen</a:t>
          </a:r>
          <a:endParaRPr lang="da-DK" sz="1200" kern="1200" dirty="0"/>
        </a:p>
      </dsp:txBody>
      <dsp:txXfrm rot="-5400000">
        <a:off x="1505902" y="1061514"/>
        <a:ext cx="2642362" cy="643226"/>
      </dsp:txXfrm>
    </dsp:sp>
    <dsp:sp modelId="{269D87BE-4EAB-4A46-AD1D-991B0699B221}">
      <dsp:nvSpPr>
        <dsp:cNvPr id="0" name=""/>
        <dsp:cNvSpPr/>
      </dsp:nvSpPr>
      <dsp:spPr>
        <a:xfrm>
          <a:off x="0" y="937614"/>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a:t>
          </a:r>
        </a:p>
      </dsp:txBody>
      <dsp:txXfrm>
        <a:off x="43496" y="981110"/>
        <a:ext cx="1418910" cy="804033"/>
      </dsp:txXfrm>
    </dsp:sp>
    <dsp:sp modelId="{2A6DAB71-8478-4217-A997-3AC73EC8F6D1}">
      <dsp:nvSpPr>
        <dsp:cNvPr id="0" name=""/>
        <dsp:cNvSpPr/>
      </dsp:nvSpPr>
      <dsp:spPr>
        <a:xfrm rot="5400000">
          <a:off x="2488071" y="980124"/>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dirty="0"/>
            <a:t>Reagieren auf Informationen/Newsletters</a:t>
          </a:r>
        </a:p>
      </dsp:txBody>
      <dsp:txXfrm rot="-5400000">
        <a:off x="1505902" y="1997091"/>
        <a:ext cx="2642362" cy="643226"/>
      </dsp:txXfrm>
    </dsp:sp>
    <dsp:sp modelId="{A253DDC1-17B0-476D-9CFB-2FEBED0E6750}">
      <dsp:nvSpPr>
        <dsp:cNvPr id="0" name=""/>
        <dsp:cNvSpPr/>
      </dsp:nvSpPr>
      <dsp:spPr>
        <a:xfrm>
          <a:off x="0" y="1873191"/>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II</a:t>
          </a:r>
        </a:p>
      </dsp:txBody>
      <dsp:txXfrm>
        <a:off x="43496" y="1916687"/>
        <a:ext cx="1418910" cy="804033"/>
      </dsp:txXfrm>
    </dsp:sp>
    <dsp:sp modelId="{7A484404-582A-4012-88B2-CE355A7F7619}">
      <dsp:nvSpPr>
        <dsp:cNvPr id="0" name=""/>
        <dsp:cNvSpPr/>
      </dsp:nvSpPr>
      <dsp:spPr>
        <a:xfrm rot="5400000">
          <a:off x="2488071" y="1915700"/>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dirty="0"/>
            <a:t>Reagieren auf Informationen/Newsletters</a:t>
          </a:r>
        </a:p>
      </dsp:txBody>
      <dsp:txXfrm rot="-5400000">
        <a:off x="1505902" y="2932667"/>
        <a:ext cx="2642362" cy="643226"/>
      </dsp:txXfrm>
    </dsp:sp>
    <dsp:sp modelId="{387ABB98-8406-440F-AFED-8CB760436BD6}">
      <dsp:nvSpPr>
        <dsp:cNvPr id="0" name=""/>
        <dsp:cNvSpPr/>
      </dsp:nvSpPr>
      <dsp:spPr>
        <a:xfrm>
          <a:off x="0" y="2808767"/>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III</a:t>
          </a:r>
        </a:p>
      </dsp:txBody>
      <dsp:txXfrm>
        <a:off x="43496" y="2852263"/>
        <a:ext cx="1418910" cy="804033"/>
      </dsp:txXfrm>
    </dsp:sp>
    <dsp:sp modelId="{82D43471-E9D2-468C-BCB7-3F0BEEC5FBDF}">
      <dsp:nvSpPr>
        <dsp:cNvPr id="0" name=""/>
        <dsp:cNvSpPr/>
      </dsp:nvSpPr>
      <dsp:spPr>
        <a:xfrm rot="5400000">
          <a:off x="2488071" y="2851277"/>
          <a:ext cx="712820"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da-DK" sz="1200" kern="1200" dirty="0"/>
            <a:t>Formal: Endgültige Genehmigung</a:t>
          </a:r>
        </a:p>
      </dsp:txBody>
      <dsp:txXfrm rot="-5400000">
        <a:off x="1505902" y="3868244"/>
        <a:ext cx="2642362" cy="643226"/>
      </dsp:txXfrm>
    </dsp:sp>
    <dsp:sp modelId="{D5843C10-0B6D-47ED-B86A-31EEB0506D84}">
      <dsp:nvSpPr>
        <dsp:cNvPr id="0" name=""/>
        <dsp:cNvSpPr/>
      </dsp:nvSpPr>
      <dsp:spPr>
        <a:xfrm>
          <a:off x="0" y="3744344"/>
          <a:ext cx="1505902" cy="8910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IV</a:t>
          </a:r>
        </a:p>
      </dsp:txBody>
      <dsp:txXfrm>
        <a:off x="43496" y="3787840"/>
        <a:ext cx="1418910" cy="80403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D358-44B5-4EF1-BC13-9A4BEA95D6CB}">
      <dsp:nvSpPr>
        <dsp:cNvPr id="0" name=""/>
        <dsp:cNvSpPr/>
      </dsp:nvSpPr>
      <dsp:spPr>
        <a:xfrm rot="5400000">
          <a:off x="2497582" y="-902971"/>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e-DE" sz="800" kern="1200" noProof="0" dirty="0"/>
            <a:t>Praktizierende</a:t>
          </a:r>
        </a:p>
        <a:p>
          <a:pPr marL="57150" lvl="1" indent="-57150" algn="l" defTabSz="355600">
            <a:lnSpc>
              <a:spcPct val="90000"/>
            </a:lnSpc>
            <a:spcBef>
              <a:spcPct val="0"/>
            </a:spcBef>
            <a:spcAft>
              <a:spcPct val="15000"/>
            </a:spcAft>
            <a:buChar char="•"/>
          </a:pPr>
          <a:r>
            <a:rPr lang="de-DE" sz="800" kern="1200" noProof="0" dirty="0"/>
            <a:t>Diejenigen, die die vorgeschlagenen Projekte durchführen werden</a:t>
          </a:r>
        </a:p>
      </dsp:txBody>
      <dsp:txXfrm rot="-5400000">
        <a:off x="1505902" y="122577"/>
        <a:ext cx="2643291" cy="626063"/>
      </dsp:txXfrm>
    </dsp:sp>
    <dsp:sp modelId="{1F1722D2-7ECE-4409-88FC-6D26FF69F418}">
      <dsp:nvSpPr>
        <dsp:cNvPr id="0" name=""/>
        <dsp:cNvSpPr/>
      </dsp:nvSpPr>
      <dsp:spPr>
        <a:xfrm>
          <a:off x="0" y="1983"/>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Insgesamt</a:t>
          </a:r>
        </a:p>
      </dsp:txBody>
      <dsp:txXfrm>
        <a:off x="42336" y="44319"/>
        <a:ext cx="1421230" cy="782577"/>
      </dsp:txXfrm>
    </dsp:sp>
    <dsp:sp modelId="{B9727BF2-0764-41A9-A24D-2DD60277252E}">
      <dsp:nvSpPr>
        <dsp:cNvPr id="0" name=""/>
        <dsp:cNvSpPr/>
      </dsp:nvSpPr>
      <dsp:spPr>
        <a:xfrm rot="5400000">
          <a:off x="2497582" y="-747"/>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a-DK" sz="800" kern="1200" dirty="0" err="1"/>
            <a:t>Teilnahme </a:t>
          </a:r>
          <a:r>
            <a:rPr lang="da-DK" sz="800" kern="1200" dirty="0"/>
            <a:t>am </a:t>
          </a:r>
          <a:r>
            <a:rPr lang="da-DK" sz="800" kern="1200" dirty="0" err="1"/>
            <a:t>Kick-off</a:t>
          </a:r>
          <a:endParaRPr lang="da-DK" sz="800" kern="1200" dirty="0"/>
        </a:p>
      </dsp:txBody>
      <dsp:txXfrm rot="-5400000">
        <a:off x="1505902" y="1024801"/>
        <a:ext cx="2643291" cy="626063"/>
      </dsp:txXfrm>
    </dsp:sp>
    <dsp:sp modelId="{269D87BE-4EAB-4A46-AD1D-991B0699B221}">
      <dsp:nvSpPr>
        <dsp:cNvPr id="0" name=""/>
        <dsp:cNvSpPr/>
      </dsp:nvSpPr>
      <dsp:spPr>
        <a:xfrm>
          <a:off x="0" y="912595"/>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a:t>
          </a:r>
        </a:p>
      </dsp:txBody>
      <dsp:txXfrm>
        <a:off x="42336" y="954931"/>
        <a:ext cx="1421230" cy="782577"/>
      </dsp:txXfrm>
    </dsp:sp>
    <dsp:sp modelId="{2A6DAB71-8478-4217-A997-3AC73EC8F6D1}">
      <dsp:nvSpPr>
        <dsp:cNvPr id="0" name=""/>
        <dsp:cNvSpPr/>
      </dsp:nvSpPr>
      <dsp:spPr>
        <a:xfrm rot="5400000">
          <a:off x="2497582" y="918252"/>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e-DE" sz="800" kern="1200" noProof="0" dirty="0"/>
            <a:t>Bereitstellung verfügbarer Studien und Daten</a:t>
          </a:r>
        </a:p>
        <a:p>
          <a:pPr marL="57150" lvl="1" indent="-57150" algn="l" defTabSz="355600">
            <a:lnSpc>
              <a:spcPct val="90000"/>
            </a:lnSpc>
            <a:spcBef>
              <a:spcPct val="0"/>
            </a:spcBef>
            <a:spcAft>
              <a:spcPct val="15000"/>
            </a:spcAft>
            <a:buChar char="•"/>
          </a:pPr>
          <a:r>
            <a:rPr lang="de-DE" sz="800" kern="1200" noProof="0" dirty="0"/>
            <a:t>Vernetzung mit lokalen Partnern</a:t>
          </a:r>
        </a:p>
        <a:p>
          <a:pPr marL="57150" lvl="1" indent="-57150" algn="l" defTabSz="355600">
            <a:lnSpc>
              <a:spcPct val="90000"/>
            </a:lnSpc>
            <a:spcBef>
              <a:spcPct val="0"/>
            </a:spcBef>
            <a:spcAft>
              <a:spcPct val="15000"/>
            </a:spcAft>
            <a:buChar char="•"/>
          </a:pPr>
          <a:r>
            <a:rPr lang="de-DE" sz="800" kern="1200" noProof="0" dirty="0"/>
            <a:t>Daten validieren</a:t>
          </a:r>
        </a:p>
        <a:p>
          <a:pPr marL="57150" lvl="1" indent="-57150" algn="l" defTabSz="355600">
            <a:lnSpc>
              <a:spcPct val="90000"/>
            </a:lnSpc>
            <a:spcBef>
              <a:spcPct val="0"/>
            </a:spcBef>
            <a:spcAft>
              <a:spcPct val="15000"/>
            </a:spcAft>
            <a:buChar char="•"/>
          </a:pPr>
          <a:r>
            <a:rPr lang="de-DE" sz="800" kern="1200" noProof="0" dirty="0"/>
            <a:t>Formal: Einigung auf Ergebnisse des Mappings</a:t>
          </a:r>
        </a:p>
      </dsp:txBody>
      <dsp:txXfrm rot="-5400000">
        <a:off x="1505902" y="1943800"/>
        <a:ext cx="2643291" cy="626063"/>
      </dsp:txXfrm>
    </dsp:sp>
    <dsp:sp modelId="{A253DDC1-17B0-476D-9CFB-2FEBED0E6750}">
      <dsp:nvSpPr>
        <dsp:cNvPr id="0" name=""/>
        <dsp:cNvSpPr/>
      </dsp:nvSpPr>
      <dsp:spPr>
        <a:xfrm>
          <a:off x="0" y="1823207"/>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II</a:t>
          </a:r>
        </a:p>
      </dsp:txBody>
      <dsp:txXfrm>
        <a:off x="42336" y="1865543"/>
        <a:ext cx="1421230" cy="782577"/>
      </dsp:txXfrm>
    </dsp:sp>
    <dsp:sp modelId="{7A484404-582A-4012-88B2-CE355A7F7619}">
      <dsp:nvSpPr>
        <dsp:cNvPr id="0" name=""/>
        <dsp:cNvSpPr/>
      </dsp:nvSpPr>
      <dsp:spPr>
        <a:xfrm rot="5400000">
          <a:off x="2497582" y="1828864"/>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a-DK" sz="800" kern="1200" noProof="0" dirty="0"/>
            <a:t>Zusammenarbeit mit Beratern und der Kerngruppe</a:t>
          </a:r>
        </a:p>
        <a:p>
          <a:pPr marL="57150" lvl="1" indent="-57150" algn="l" defTabSz="355600">
            <a:lnSpc>
              <a:spcPct val="90000"/>
            </a:lnSpc>
            <a:spcBef>
              <a:spcPct val="0"/>
            </a:spcBef>
            <a:spcAft>
              <a:spcPct val="15000"/>
            </a:spcAft>
            <a:buChar char="•"/>
          </a:pPr>
          <a:r>
            <a:rPr lang="da-DK" sz="800" kern="1200" noProof="0" dirty="0"/>
            <a:t>Informationen für Modellrechnungen bereitstellen</a:t>
          </a:r>
        </a:p>
        <a:p>
          <a:pPr marL="57150" lvl="1" indent="-57150" algn="l" defTabSz="355600">
            <a:lnSpc>
              <a:spcPct val="90000"/>
            </a:lnSpc>
            <a:spcBef>
              <a:spcPct val="0"/>
            </a:spcBef>
            <a:spcAft>
              <a:spcPct val="15000"/>
            </a:spcAft>
            <a:buChar char="•"/>
          </a:pPr>
          <a:r>
            <a:rPr lang="da-DK" sz="800" kern="1200" noProof="0" dirty="0"/>
            <a:t>Modelle validieren</a:t>
          </a:r>
        </a:p>
        <a:p>
          <a:pPr marL="57150" lvl="1" indent="-57150" algn="l" defTabSz="355600">
            <a:lnSpc>
              <a:spcPct val="90000"/>
            </a:lnSpc>
            <a:spcBef>
              <a:spcPct val="0"/>
            </a:spcBef>
            <a:spcAft>
              <a:spcPct val="15000"/>
            </a:spcAft>
            <a:buChar char="•"/>
          </a:pPr>
          <a:r>
            <a:rPr lang="da-DK" sz="800" kern="1200" noProof="0" dirty="0"/>
            <a:t>Formal: Einigung auf Szenarioergebnisse und Schlussfolgerungen</a:t>
          </a:r>
        </a:p>
      </dsp:txBody>
      <dsp:txXfrm rot="-5400000">
        <a:off x="1505902" y="2854412"/>
        <a:ext cx="2643291" cy="626063"/>
      </dsp:txXfrm>
    </dsp:sp>
    <dsp:sp modelId="{387ABB98-8406-440F-AFED-8CB760436BD6}">
      <dsp:nvSpPr>
        <dsp:cNvPr id="0" name=""/>
        <dsp:cNvSpPr/>
      </dsp:nvSpPr>
      <dsp:spPr>
        <a:xfrm>
          <a:off x="0" y="2733819"/>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III</a:t>
          </a:r>
        </a:p>
      </dsp:txBody>
      <dsp:txXfrm>
        <a:off x="42336" y="2776155"/>
        <a:ext cx="1421230" cy="782577"/>
      </dsp:txXfrm>
    </dsp:sp>
    <dsp:sp modelId="{82D43471-E9D2-468C-BCB7-3F0BEEC5FBDF}">
      <dsp:nvSpPr>
        <dsp:cNvPr id="0" name=""/>
        <dsp:cNvSpPr/>
      </dsp:nvSpPr>
      <dsp:spPr>
        <a:xfrm rot="5400000">
          <a:off x="2497582" y="2739475"/>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de-DE" sz="800" kern="1200" noProof="0" dirty="0"/>
            <a:t>Beteiligung am Aktionsplan- und Überwachungsaktivitäten.</a:t>
          </a:r>
        </a:p>
      </dsp:txBody>
      <dsp:txXfrm rot="-5400000">
        <a:off x="1505902" y="3765023"/>
        <a:ext cx="2643291" cy="626063"/>
      </dsp:txXfrm>
    </dsp:sp>
    <dsp:sp modelId="{D5843C10-0B6D-47ED-B86A-31EEB0506D84}">
      <dsp:nvSpPr>
        <dsp:cNvPr id="0" name=""/>
        <dsp:cNvSpPr/>
      </dsp:nvSpPr>
      <dsp:spPr>
        <a:xfrm>
          <a:off x="0" y="3644431"/>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IV</a:t>
          </a:r>
        </a:p>
      </dsp:txBody>
      <dsp:txXfrm>
        <a:off x="42336" y="3686767"/>
        <a:ext cx="1421230" cy="78257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9D358-44B5-4EF1-BC13-9A4BEA95D6CB}">
      <dsp:nvSpPr>
        <dsp:cNvPr id="0" name=""/>
        <dsp:cNvSpPr/>
      </dsp:nvSpPr>
      <dsp:spPr>
        <a:xfrm rot="5400000">
          <a:off x="2497582" y="-902971"/>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e-DE" sz="1000" kern="1200" noProof="0" dirty="0"/>
            <a:t>Die Wärmeverbraucher</a:t>
          </a:r>
        </a:p>
      </dsp:txBody>
      <dsp:txXfrm rot="-5400000">
        <a:off x="1505902" y="122577"/>
        <a:ext cx="2643291" cy="626063"/>
      </dsp:txXfrm>
    </dsp:sp>
    <dsp:sp modelId="{1F1722D2-7ECE-4409-88FC-6D26FF69F418}">
      <dsp:nvSpPr>
        <dsp:cNvPr id="0" name=""/>
        <dsp:cNvSpPr/>
      </dsp:nvSpPr>
      <dsp:spPr>
        <a:xfrm>
          <a:off x="0" y="1983"/>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Insgesamt</a:t>
          </a:r>
        </a:p>
      </dsp:txBody>
      <dsp:txXfrm>
        <a:off x="42336" y="44319"/>
        <a:ext cx="1421230" cy="782577"/>
      </dsp:txXfrm>
    </dsp:sp>
    <dsp:sp modelId="{B9727BF2-0764-41A9-A24D-2DD60277252E}">
      <dsp:nvSpPr>
        <dsp:cNvPr id="0" name=""/>
        <dsp:cNvSpPr/>
      </dsp:nvSpPr>
      <dsp:spPr>
        <a:xfrm rot="5400000">
          <a:off x="2497582" y="7639"/>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noProof="0" dirty="0"/>
            <a:t>Teilnahme am Kick-off</a:t>
          </a:r>
        </a:p>
        <a:p>
          <a:pPr marL="57150" lvl="1" indent="-57150" algn="l" defTabSz="444500">
            <a:lnSpc>
              <a:spcPct val="90000"/>
            </a:lnSpc>
            <a:spcBef>
              <a:spcPct val="0"/>
            </a:spcBef>
            <a:spcAft>
              <a:spcPct val="15000"/>
            </a:spcAft>
            <a:buChar char="•"/>
          </a:pPr>
          <a:r>
            <a:rPr lang="da-DK" sz="1000" kern="1200" noProof="0" dirty="0"/>
            <a:t>Einfordern des erforderlichen Informationsflusses von anderen für den gesamten Planungszeitraum</a:t>
          </a:r>
        </a:p>
      </dsp:txBody>
      <dsp:txXfrm rot="-5400000">
        <a:off x="1505902" y="1033187"/>
        <a:ext cx="2643291" cy="626063"/>
      </dsp:txXfrm>
    </dsp:sp>
    <dsp:sp modelId="{269D87BE-4EAB-4A46-AD1D-991B0699B221}">
      <dsp:nvSpPr>
        <dsp:cNvPr id="0" name=""/>
        <dsp:cNvSpPr/>
      </dsp:nvSpPr>
      <dsp:spPr>
        <a:xfrm>
          <a:off x="0" y="912595"/>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a:t>
          </a:r>
        </a:p>
      </dsp:txBody>
      <dsp:txXfrm>
        <a:off x="42336" y="954931"/>
        <a:ext cx="1421230" cy="782577"/>
      </dsp:txXfrm>
    </dsp:sp>
    <dsp:sp modelId="{2A6DAB71-8478-4217-A997-3AC73EC8F6D1}">
      <dsp:nvSpPr>
        <dsp:cNvPr id="0" name=""/>
        <dsp:cNvSpPr/>
      </dsp:nvSpPr>
      <dsp:spPr>
        <a:xfrm rot="5400000">
          <a:off x="2497582" y="918251"/>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dirty="0"/>
            <a:t>Reagieren auf Informationen/Newsletters</a:t>
          </a:r>
        </a:p>
      </dsp:txBody>
      <dsp:txXfrm rot="-5400000">
        <a:off x="1505902" y="1943799"/>
        <a:ext cx="2643291" cy="626063"/>
      </dsp:txXfrm>
    </dsp:sp>
    <dsp:sp modelId="{A253DDC1-17B0-476D-9CFB-2FEBED0E6750}">
      <dsp:nvSpPr>
        <dsp:cNvPr id="0" name=""/>
        <dsp:cNvSpPr/>
      </dsp:nvSpPr>
      <dsp:spPr>
        <a:xfrm>
          <a:off x="0" y="1823206"/>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II</a:t>
          </a:r>
        </a:p>
      </dsp:txBody>
      <dsp:txXfrm>
        <a:off x="42336" y="1865542"/>
        <a:ext cx="1421230" cy="782577"/>
      </dsp:txXfrm>
    </dsp:sp>
    <dsp:sp modelId="{7A484404-582A-4012-88B2-CE355A7F7619}">
      <dsp:nvSpPr>
        <dsp:cNvPr id="0" name=""/>
        <dsp:cNvSpPr/>
      </dsp:nvSpPr>
      <dsp:spPr>
        <a:xfrm rot="5400000">
          <a:off x="2497582" y="1828863"/>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dirty="0"/>
            <a:t>Reagieren auf Informationen/Newsletters</a:t>
          </a:r>
        </a:p>
      </dsp:txBody>
      <dsp:txXfrm rot="-5400000">
        <a:off x="1505902" y="2854411"/>
        <a:ext cx="2643291" cy="626063"/>
      </dsp:txXfrm>
    </dsp:sp>
    <dsp:sp modelId="{387ABB98-8406-440F-AFED-8CB760436BD6}">
      <dsp:nvSpPr>
        <dsp:cNvPr id="0" name=""/>
        <dsp:cNvSpPr/>
      </dsp:nvSpPr>
      <dsp:spPr>
        <a:xfrm>
          <a:off x="0" y="2733818"/>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III</a:t>
          </a:r>
        </a:p>
      </dsp:txBody>
      <dsp:txXfrm>
        <a:off x="42336" y="2776154"/>
        <a:ext cx="1421230" cy="782577"/>
      </dsp:txXfrm>
    </dsp:sp>
    <dsp:sp modelId="{82D43471-E9D2-468C-BCB7-3F0BEEC5FBDF}">
      <dsp:nvSpPr>
        <dsp:cNvPr id="0" name=""/>
        <dsp:cNvSpPr/>
      </dsp:nvSpPr>
      <dsp:spPr>
        <a:xfrm rot="5400000">
          <a:off x="2497582" y="2739475"/>
          <a:ext cx="693799" cy="26771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a-DK" sz="1000" kern="1200" dirty="0"/>
            <a:t>Beteiligung and öffentlichen Anhörungen</a:t>
          </a:r>
        </a:p>
      </dsp:txBody>
      <dsp:txXfrm rot="-5400000">
        <a:off x="1505902" y="3765023"/>
        <a:ext cx="2643291" cy="626063"/>
      </dsp:txXfrm>
    </dsp:sp>
    <dsp:sp modelId="{D5843C10-0B6D-47ED-B86A-31EEB0506D84}">
      <dsp:nvSpPr>
        <dsp:cNvPr id="0" name=""/>
        <dsp:cNvSpPr/>
      </dsp:nvSpPr>
      <dsp:spPr>
        <a:xfrm>
          <a:off x="0" y="3644430"/>
          <a:ext cx="1505902" cy="867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a-DK" sz="2100" kern="1200" dirty="0"/>
            <a:t>IV</a:t>
          </a:r>
        </a:p>
      </dsp:txBody>
      <dsp:txXfrm>
        <a:off x="42336" y="3686766"/>
        <a:ext cx="1421230" cy="782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bg1">
                  <a:lumMod val="50000"/>
                </a:schemeClr>
              </a:solidFill>
              <a:latin typeface="+mn-lt"/>
              <a:cs typeface="Arial" panose="020B0604020202020204" pitchFamily="34" charset="0"/>
            </a:rPr>
            <a:t>Grundlagen</a:t>
          </a:r>
          <a:r>
            <a:rPr lang="da-DK" sz="1200" u="sng" kern="1200" dirty="0">
              <a:solidFill>
                <a:schemeClr val="bg1">
                  <a:lumMod val="50000"/>
                </a:schemeClr>
              </a:solidFill>
              <a:latin typeface="+mn-lt"/>
              <a:cs typeface="Arial" panose="020B0604020202020204" pitchFamily="34" charset="0"/>
            </a:rPr>
            <a:t> </a:t>
          </a:r>
          <a:r>
            <a:rPr lang="da-DK" sz="1200" u="sng" kern="1200" dirty="0" err="1">
              <a:solidFill>
                <a:schemeClr val="bg1">
                  <a:lumMod val="50000"/>
                </a:schemeClr>
              </a:solidFill>
              <a:latin typeface="+mn-lt"/>
              <a:cs typeface="Arial" panose="020B0604020202020204" pitchFamily="34" charset="0"/>
            </a:rPr>
            <a:t>vorbereiten</a:t>
          </a:r>
          <a:endParaRPr lang="en-DK" sz="120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bg1">
                  <a:lumMod val="50000"/>
                </a:schemeClr>
              </a:solidFill>
              <a:latin typeface="+mn-lt"/>
              <a:cs typeface="Arial" panose="020B0604020202020204" pitchFamily="34" charset="0"/>
            </a:rPr>
            <a:t>Grundlagen</a:t>
          </a:r>
          <a:r>
            <a:rPr lang="da-DK" sz="1200" u="sng" kern="1200" dirty="0">
              <a:solidFill>
                <a:schemeClr val="bg1">
                  <a:lumMod val="50000"/>
                </a:schemeClr>
              </a:solidFill>
              <a:latin typeface="+mn-lt"/>
              <a:cs typeface="Arial" panose="020B0604020202020204" pitchFamily="34" charset="0"/>
            </a:rPr>
            <a:t> </a:t>
          </a:r>
          <a:r>
            <a:rPr lang="da-DK" sz="1200" u="sng" kern="1200" dirty="0" err="1">
              <a:solidFill>
                <a:schemeClr val="bg1">
                  <a:lumMod val="50000"/>
                </a:schemeClr>
              </a:solidFill>
              <a:latin typeface="+mn-lt"/>
              <a:cs typeface="Arial" panose="020B0604020202020204" pitchFamily="34" charset="0"/>
            </a:rPr>
            <a:t>vorbereiten</a:t>
          </a:r>
          <a:endParaRPr lang="en-DK" sz="120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bg1">
                  <a:lumMod val="50000"/>
                </a:schemeClr>
              </a:solidFill>
              <a:latin typeface="+mn-lt"/>
              <a:cs typeface="Arial" panose="020B0604020202020204" pitchFamily="34" charset="0"/>
            </a:rPr>
            <a:t>Grundlagen</a:t>
          </a:r>
          <a:r>
            <a:rPr lang="da-DK" sz="1200" u="sng" kern="1200" dirty="0">
              <a:solidFill>
                <a:schemeClr val="bg1">
                  <a:lumMod val="50000"/>
                </a:schemeClr>
              </a:solidFill>
              <a:latin typeface="+mn-lt"/>
              <a:cs typeface="Arial" panose="020B0604020202020204" pitchFamily="34" charset="0"/>
            </a:rPr>
            <a:t> </a:t>
          </a:r>
          <a:r>
            <a:rPr lang="da-DK" sz="1200" u="sng" kern="1200" dirty="0" err="1">
              <a:solidFill>
                <a:schemeClr val="bg1">
                  <a:lumMod val="50000"/>
                </a:schemeClr>
              </a:solidFill>
              <a:latin typeface="+mn-lt"/>
              <a:cs typeface="Arial" panose="020B0604020202020204" pitchFamily="34" charset="0"/>
            </a:rPr>
            <a:t>vorbereiten</a:t>
          </a:r>
          <a:endParaRPr lang="en-DK" sz="120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bg1">
                  <a:lumMod val="50000"/>
                </a:schemeClr>
              </a:solidFill>
              <a:latin typeface="+mn-lt"/>
              <a:cs typeface="Arial" panose="020B0604020202020204" pitchFamily="34" charset="0"/>
            </a:rPr>
            <a:t>Grundlagen</a:t>
          </a:r>
          <a:r>
            <a:rPr lang="da-DK" sz="1200" u="sng" kern="1200" dirty="0">
              <a:solidFill>
                <a:schemeClr val="bg1">
                  <a:lumMod val="50000"/>
                </a:schemeClr>
              </a:solidFill>
              <a:latin typeface="+mn-lt"/>
              <a:cs typeface="Arial" panose="020B0604020202020204" pitchFamily="34" charset="0"/>
            </a:rPr>
            <a:t> </a:t>
          </a:r>
          <a:r>
            <a:rPr lang="da-DK" sz="1200" u="sng" kern="1200" dirty="0" err="1">
              <a:solidFill>
                <a:schemeClr val="bg1">
                  <a:lumMod val="50000"/>
                </a:schemeClr>
              </a:solidFill>
              <a:latin typeface="+mn-lt"/>
              <a:cs typeface="Arial" panose="020B0604020202020204" pitchFamily="34" charset="0"/>
            </a:rPr>
            <a:t>vorbereiten</a:t>
          </a:r>
          <a:endParaRPr lang="en-DK" sz="120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tx1"/>
              </a:solidFill>
              <a:latin typeface="+mn-lt"/>
              <a:cs typeface="Arial" panose="020B0604020202020204" pitchFamily="34" charset="0"/>
            </a:rPr>
            <a:t>Grundlagen</a:t>
          </a:r>
          <a:r>
            <a:rPr lang="da-DK" sz="1200" u="sng" kern="1200" dirty="0">
              <a:solidFill>
                <a:schemeClr val="tx1"/>
              </a:solidFill>
              <a:latin typeface="+mn-lt"/>
              <a:cs typeface="Arial" panose="020B0604020202020204" pitchFamily="34" charset="0"/>
            </a:rPr>
            <a:t> </a:t>
          </a:r>
          <a:r>
            <a:rPr lang="da-DK" sz="1200" u="sng" kern="1200" dirty="0" err="1">
              <a:solidFill>
                <a:schemeClr val="tx1"/>
              </a:solidFill>
              <a:latin typeface="+mn-lt"/>
              <a:cs typeface="Arial" panose="020B0604020202020204" pitchFamily="34" charset="0"/>
            </a:rPr>
            <a:t>vorbereiten</a:t>
          </a:r>
          <a:endParaRPr lang="en-DK" sz="1200" u="sng" kern="1200" dirty="0">
            <a:solidFill>
              <a:schemeClr val="tx1"/>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20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da-DK" sz="1200" u="sng" kern="1200" dirty="0" err="1">
              <a:solidFill>
                <a:schemeClr val="bg1">
                  <a:lumMod val="50000"/>
                </a:schemeClr>
              </a:solidFill>
              <a:latin typeface="+mn-lt"/>
              <a:cs typeface="Arial" panose="020B0604020202020204" pitchFamily="34" charset="0"/>
            </a:rPr>
            <a:t>Grundlagen</a:t>
          </a:r>
          <a:r>
            <a:rPr lang="da-DK" sz="1200" u="sng" kern="1200" dirty="0">
              <a:solidFill>
                <a:schemeClr val="bg1">
                  <a:lumMod val="50000"/>
                </a:schemeClr>
              </a:solidFill>
              <a:latin typeface="+mn-lt"/>
              <a:cs typeface="Arial" panose="020B0604020202020204" pitchFamily="34" charset="0"/>
            </a:rPr>
            <a:t> vorbereiten</a:t>
          </a:r>
          <a:endParaRPr lang="en-DK" sz="120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tx1"/>
              </a:solidFill>
              <a:latin typeface="+mn-lt"/>
              <a:ea typeface="+mn-ea"/>
              <a:cs typeface="Arial" panose="020B0604020202020204" pitchFamily="34" charset="0"/>
            </a:rPr>
            <a:t>Mapping</a:t>
          </a:r>
          <a:endParaRPr lang="en-DK" sz="1200" u="sng" kern="1200" dirty="0">
            <a:solidFill>
              <a:schemeClr val="tx1"/>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Szenario-Analysen</a:t>
          </a:r>
          <a:endParaRPr lang="en-DK" sz="1200" u="sng" kern="1200" dirty="0">
            <a:solidFill>
              <a:schemeClr val="bg1">
                <a:lumMod val="50000"/>
              </a:schemeClr>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20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0A41-1503-4CCB-B23D-1285059D0585}">
      <dsp:nvSpPr>
        <dsp:cNvPr id="0" name=""/>
        <dsp:cNvSpPr/>
      </dsp:nvSpPr>
      <dsp:spPr>
        <a:xfrm>
          <a:off x="2921" y="0"/>
          <a:ext cx="1700478" cy="463248"/>
        </a:xfrm>
        <a:prstGeom prst="chevron">
          <a:avLst/>
        </a:prstGeom>
        <a:solidFill>
          <a:srgbClr val="9150B9">
            <a:alpha val="30196"/>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da-DK" sz="1050" u="sng" kern="1200" dirty="0" err="1">
              <a:solidFill>
                <a:schemeClr val="bg1">
                  <a:lumMod val="50000"/>
                </a:schemeClr>
              </a:solidFill>
              <a:latin typeface="+mn-lt"/>
              <a:cs typeface="Arial" panose="020B0604020202020204" pitchFamily="34" charset="0"/>
            </a:rPr>
            <a:t>Grundlagen</a:t>
          </a:r>
          <a:r>
            <a:rPr lang="da-DK" sz="1050" u="sng" kern="1200" dirty="0">
              <a:solidFill>
                <a:schemeClr val="bg1">
                  <a:lumMod val="50000"/>
                </a:schemeClr>
              </a:solidFill>
              <a:latin typeface="+mn-lt"/>
              <a:cs typeface="Arial" panose="020B0604020202020204" pitchFamily="34" charset="0"/>
            </a:rPr>
            <a:t> </a:t>
          </a:r>
          <a:r>
            <a:rPr lang="da-DK" sz="1050" u="sng" kern="1200" dirty="0" err="1">
              <a:solidFill>
                <a:schemeClr val="bg1">
                  <a:lumMod val="50000"/>
                </a:schemeClr>
              </a:solidFill>
              <a:latin typeface="+mn-lt"/>
              <a:cs typeface="Arial" panose="020B0604020202020204" pitchFamily="34" charset="0"/>
            </a:rPr>
            <a:t>vorbereiten</a:t>
          </a:r>
          <a:endParaRPr lang="en-DK" sz="1050" u="sng" kern="1200" dirty="0">
            <a:solidFill>
              <a:schemeClr val="bg1">
                <a:lumMod val="50000"/>
              </a:schemeClr>
            </a:solidFill>
            <a:latin typeface="+mn-lt"/>
            <a:cs typeface="Arial" panose="020B0604020202020204" pitchFamily="34" charset="0"/>
          </a:endParaRPr>
        </a:p>
      </dsp:txBody>
      <dsp:txXfrm>
        <a:off x="234545" y="0"/>
        <a:ext cx="1237230" cy="463248"/>
      </dsp:txXfrm>
    </dsp:sp>
    <dsp:sp modelId="{B7C65838-A7B9-45E6-B8B3-E8C1CDEE9387}">
      <dsp:nvSpPr>
        <dsp:cNvPr id="0" name=""/>
        <dsp:cNvSpPr/>
      </dsp:nvSpPr>
      <dsp:spPr>
        <a:xfrm>
          <a:off x="1533351" y="0"/>
          <a:ext cx="1700478" cy="463248"/>
        </a:xfrm>
        <a:prstGeom prst="chevron">
          <a:avLst/>
        </a:prstGeom>
        <a:solidFill>
          <a:srgbClr val="F0A22E">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bg1">
                  <a:lumMod val="50000"/>
                </a:schemeClr>
              </a:solidFill>
              <a:latin typeface="+mn-lt"/>
              <a:ea typeface="+mn-ea"/>
              <a:cs typeface="Arial" panose="020B0604020202020204" pitchFamily="34" charset="0"/>
            </a:rPr>
            <a:t>Mapping</a:t>
          </a:r>
          <a:endParaRPr lang="en-DK" sz="1200" u="sng" kern="1200" dirty="0">
            <a:solidFill>
              <a:schemeClr val="bg1">
                <a:lumMod val="50000"/>
              </a:schemeClr>
            </a:solidFill>
            <a:latin typeface="+mn-lt"/>
            <a:ea typeface="+mn-ea"/>
            <a:cs typeface="Arial" panose="020B0604020202020204" pitchFamily="34" charset="0"/>
          </a:endParaRPr>
        </a:p>
      </dsp:txBody>
      <dsp:txXfrm>
        <a:off x="1764975" y="0"/>
        <a:ext cx="1237230" cy="463248"/>
      </dsp:txXfrm>
    </dsp:sp>
    <dsp:sp modelId="{D676CEF0-3BE6-45EA-BB41-55F7ADBD2131}">
      <dsp:nvSpPr>
        <dsp:cNvPr id="0" name=""/>
        <dsp:cNvSpPr/>
      </dsp:nvSpPr>
      <dsp:spPr>
        <a:xfrm>
          <a:off x="3063782" y="0"/>
          <a:ext cx="1700478" cy="463248"/>
        </a:xfrm>
        <a:prstGeom prst="chevron">
          <a:avLst/>
        </a:prstGeom>
        <a:solidFill>
          <a:srgbClr val="598CBE"/>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444500">
            <a:lnSpc>
              <a:spcPct val="90000"/>
            </a:lnSpc>
            <a:spcBef>
              <a:spcPct val="0"/>
            </a:spcBef>
            <a:spcAft>
              <a:spcPct val="35000"/>
            </a:spcAft>
            <a:buNone/>
          </a:pPr>
          <a:r>
            <a:rPr lang="da-DK" sz="1200" u="sng" kern="1200" dirty="0">
              <a:solidFill>
                <a:schemeClr val="tx1"/>
              </a:solidFill>
              <a:latin typeface="+mn-lt"/>
              <a:ea typeface="+mn-ea"/>
              <a:cs typeface="Arial" panose="020B0604020202020204" pitchFamily="34" charset="0"/>
            </a:rPr>
            <a:t>Szenario-Analysen</a:t>
          </a:r>
          <a:endParaRPr lang="en-DK" sz="1200" u="sng" kern="1200" dirty="0">
            <a:solidFill>
              <a:schemeClr val="tx1"/>
            </a:solidFill>
            <a:latin typeface="+mn-lt"/>
            <a:ea typeface="+mn-ea"/>
            <a:cs typeface="Arial" panose="020B0604020202020204" pitchFamily="34" charset="0"/>
          </a:endParaRPr>
        </a:p>
      </dsp:txBody>
      <dsp:txXfrm>
        <a:off x="3295406" y="0"/>
        <a:ext cx="1237230" cy="463248"/>
      </dsp:txXfrm>
    </dsp:sp>
    <dsp:sp modelId="{738C94FF-23AC-49DB-A4FF-090DA3B64D6C}">
      <dsp:nvSpPr>
        <dsp:cNvPr id="0" name=""/>
        <dsp:cNvSpPr/>
      </dsp:nvSpPr>
      <dsp:spPr>
        <a:xfrm>
          <a:off x="4594212" y="0"/>
          <a:ext cx="1700478" cy="463248"/>
        </a:xfrm>
        <a:prstGeom prst="chevron">
          <a:avLst/>
        </a:prstGeom>
        <a:solidFill>
          <a:srgbClr val="8CBA40">
            <a:alpha val="30000"/>
          </a:srgbClr>
        </a:solidFill>
        <a:ln w="1905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44500">
            <a:lnSpc>
              <a:spcPct val="90000"/>
            </a:lnSpc>
            <a:spcBef>
              <a:spcPct val="0"/>
            </a:spcBef>
            <a:spcAft>
              <a:spcPct val="35000"/>
            </a:spcAft>
            <a:buNone/>
          </a:pPr>
          <a:r>
            <a:rPr lang="da-DK" sz="1050" kern="1200" dirty="0">
              <a:solidFill>
                <a:schemeClr val="bg1">
                  <a:lumMod val="50000"/>
                </a:schemeClr>
              </a:solidFill>
              <a:latin typeface="+mn-lt"/>
              <a:ea typeface="+mn-ea"/>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Plan und Umsetzung</a:t>
          </a:r>
          <a:endParaRPr lang="en-DK" sz="1050" kern="1200" dirty="0">
            <a:solidFill>
              <a:schemeClr val="bg1">
                <a:lumMod val="50000"/>
              </a:schemeClr>
            </a:solidFill>
            <a:latin typeface="+mn-lt"/>
            <a:ea typeface="+mn-ea"/>
            <a:cs typeface="Arial" panose="020B0604020202020204" pitchFamily="34" charset="0"/>
          </a:endParaRPr>
        </a:p>
      </dsp:txBody>
      <dsp:txXfrm>
        <a:off x="4825836" y="0"/>
        <a:ext cx="1237230" cy="463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42818" cy="345684"/>
          </a:xfrm>
          <a:prstGeom prst="rect">
            <a:avLst/>
          </a:prstGeom>
        </p:spPr>
        <p:txBody>
          <a:bodyPr vert="horz" lIns="96634" tIns="48317" rIns="96634" bIns="48317" rtlCol="0"/>
          <a:lstStyle>
            <a:lvl1pPr algn="l">
              <a:defRPr sz="1300"/>
            </a:lvl1pPr>
          </a:lstStyle>
          <a:p>
            <a:endParaRPr lang="da-DK"/>
          </a:p>
        </p:txBody>
      </p:sp>
      <p:sp>
        <p:nvSpPr>
          <p:cNvPr id="3" name="Pladsholder til dato 2"/>
          <p:cNvSpPr>
            <a:spLocks noGrp="1"/>
          </p:cNvSpPr>
          <p:nvPr>
            <p:ph type="dt" idx="1"/>
          </p:nvPr>
        </p:nvSpPr>
        <p:spPr>
          <a:xfrm>
            <a:off x="5676750" y="0"/>
            <a:ext cx="4342818" cy="345684"/>
          </a:xfrm>
          <a:prstGeom prst="rect">
            <a:avLst/>
          </a:prstGeom>
        </p:spPr>
        <p:txBody>
          <a:bodyPr vert="horz" lIns="96634" tIns="48317" rIns="96634" bIns="48317" rtlCol="0"/>
          <a:lstStyle>
            <a:lvl1pPr algn="r">
              <a:defRPr sz="1300"/>
            </a:lvl1pPr>
          </a:lstStyle>
          <a:p>
            <a:fld id="{F9092732-D02D-4400-9FF5-168B996D26DC}" type="datetimeFigureOut">
              <a:rPr lang="da-DK" smtClean="0"/>
              <a:t>09-06-2023</a:t>
            </a:fld>
            <a:endParaRPr lang="da-DK"/>
          </a:p>
        </p:txBody>
      </p:sp>
      <p:sp>
        <p:nvSpPr>
          <p:cNvPr id="4" name="Pladsholder til slidebillede 3"/>
          <p:cNvSpPr>
            <a:spLocks noGrp="1" noRot="1" noChangeAspect="1"/>
          </p:cNvSpPr>
          <p:nvPr>
            <p:ph type="sldImg" idx="2"/>
          </p:nvPr>
        </p:nvSpPr>
        <p:spPr>
          <a:xfrm>
            <a:off x="2943225" y="860425"/>
            <a:ext cx="4135438" cy="2325688"/>
          </a:xfrm>
          <a:prstGeom prst="rect">
            <a:avLst/>
          </a:prstGeom>
          <a:noFill/>
          <a:ln w="12700">
            <a:solidFill>
              <a:prstClr val="black"/>
            </a:solidFill>
          </a:ln>
        </p:spPr>
        <p:txBody>
          <a:bodyPr vert="horz" lIns="96634" tIns="48317" rIns="96634" bIns="48317" rtlCol="0" anchor="ctr"/>
          <a:lstStyle/>
          <a:p>
            <a:endParaRPr lang="da-DK"/>
          </a:p>
        </p:txBody>
      </p:sp>
      <p:sp>
        <p:nvSpPr>
          <p:cNvPr id="5" name="Pladsholder til noter 4"/>
          <p:cNvSpPr>
            <a:spLocks noGrp="1"/>
          </p:cNvSpPr>
          <p:nvPr>
            <p:ph type="body" sz="quarter" idx="3"/>
          </p:nvPr>
        </p:nvSpPr>
        <p:spPr>
          <a:xfrm>
            <a:off x="1002189" y="3315692"/>
            <a:ext cx="8017510" cy="2712839"/>
          </a:xfrm>
          <a:prstGeom prst="rect">
            <a:avLst/>
          </a:prstGeom>
        </p:spPr>
        <p:txBody>
          <a:bodyPr vert="horz" lIns="96634" tIns="48317" rIns="96634" bIns="48317"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Femme niveau</a:t>
            </a:r>
          </a:p>
        </p:txBody>
      </p:sp>
      <p:sp>
        <p:nvSpPr>
          <p:cNvPr id="6" name="Pladsholder til sidefod 5"/>
          <p:cNvSpPr>
            <a:spLocks noGrp="1"/>
          </p:cNvSpPr>
          <p:nvPr>
            <p:ph type="ftr" sz="quarter" idx="4"/>
          </p:nvPr>
        </p:nvSpPr>
        <p:spPr>
          <a:xfrm>
            <a:off x="0" y="6544067"/>
            <a:ext cx="4342818" cy="345683"/>
          </a:xfrm>
          <a:prstGeom prst="rect">
            <a:avLst/>
          </a:prstGeom>
        </p:spPr>
        <p:txBody>
          <a:bodyPr vert="horz" lIns="96634" tIns="48317" rIns="96634" bIns="48317" rtlCol="0" anchor="b"/>
          <a:lstStyle>
            <a:lvl1pPr algn="l">
              <a:defRPr sz="1300"/>
            </a:lvl1pPr>
          </a:lstStyle>
          <a:p>
            <a:endParaRPr lang="da-DK"/>
          </a:p>
        </p:txBody>
      </p:sp>
      <p:sp>
        <p:nvSpPr>
          <p:cNvPr id="7" name="Pladsholder til slidenummer 6"/>
          <p:cNvSpPr>
            <a:spLocks noGrp="1"/>
          </p:cNvSpPr>
          <p:nvPr>
            <p:ph type="sldNum" sz="quarter" idx="5"/>
          </p:nvPr>
        </p:nvSpPr>
        <p:spPr>
          <a:xfrm>
            <a:off x="5676750" y="6544067"/>
            <a:ext cx="4342818" cy="345683"/>
          </a:xfrm>
          <a:prstGeom prst="rect">
            <a:avLst/>
          </a:prstGeom>
        </p:spPr>
        <p:txBody>
          <a:bodyPr vert="horz" lIns="96634" tIns="48317" rIns="96634" bIns="48317" rtlCol="0" anchor="b"/>
          <a:lstStyle>
            <a:lvl1pPr algn="r">
              <a:defRPr sz="1300"/>
            </a:lvl1pPr>
          </a:lstStyle>
          <a:p>
            <a:fld id="{4797A016-8506-45A7-AE2E-87A6AF335668}" type="slidenum">
              <a:rPr lang="da-DK" smtClean="0"/>
              <a:t>‹nr.›</a:t>
            </a:fld>
            <a:endParaRPr lang="da-DK"/>
          </a:p>
        </p:txBody>
      </p:sp>
    </p:spTree>
    <p:extLst>
      <p:ext uri="{BB962C8B-B14F-4D97-AF65-F5344CB8AC3E}">
        <p14:creationId xmlns:p14="http://schemas.microsoft.com/office/powerpoint/2010/main" val="109898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1</a:t>
            </a:fld>
            <a:endParaRPr lang="da-DK" dirty="0"/>
          </a:p>
        </p:txBody>
      </p:sp>
    </p:spTree>
    <p:extLst>
      <p:ext uri="{BB962C8B-B14F-4D97-AF65-F5344CB8AC3E}">
        <p14:creationId xmlns:p14="http://schemas.microsoft.com/office/powerpoint/2010/main" val="338706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dirty="0">
              <a:highlight>
                <a:srgbClr val="FFFF00"/>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10</a:t>
            </a:fld>
            <a:endParaRPr lang="da-DK"/>
          </a:p>
        </p:txBody>
      </p:sp>
    </p:spTree>
    <p:extLst>
      <p:ext uri="{BB962C8B-B14F-4D97-AF65-F5344CB8AC3E}">
        <p14:creationId xmlns:p14="http://schemas.microsoft.com/office/powerpoint/2010/main" val="312064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11</a:t>
            </a:fld>
            <a:endParaRPr lang="da-DK"/>
          </a:p>
        </p:txBody>
      </p:sp>
    </p:spTree>
    <p:extLst>
      <p:ext uri="{BB962C8B-B14F-4D97-AF65-F5344CB8AC3E}">
        <p14:creationId xmlns:p14="http://schemas.microsoft.com/office/powerpoint/2010/main" val="2321567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12</a:t>
            </a:fld>
            <a:endParaRPr lang="da-DK"/>
          </a:p>
        </p:txBody>
      </p:sp>
    </p:spTree>
    <p:extLst>
      <p:ext uri="{BB962C8B-B14F-4D97-AF65-F5344CB8AC3E}">
        <p14:creationId xmlns:p14="http://schemas.microsoft.com/office/powerpoint/2010/main" val="2498637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en-US" sz="3200" b="0" dirty="0">
              <a:highlight>
                <a:srgbClr val="FFFF00"/>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13</a:t>
            </a:fld>
            <a:endParaRPr lang="da-DK"/>
          </a:p>
        </p:txBody>
      </p:sp>
    </p:spTree>
    <p:extLst>
      <p:ext uri="{BB962C8B-B14F-4D97-AF65-F5344CB8AC3E}">
        <p14:creationId xmlns:p14="http://schemas.microsoft.com/office/powerpoint/2010/main" val="150032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14</a:t>
            </a:fld>
            <a:endParaRPr lang="da-DK"/>
          </a:p>
        </p:txBody>
      </p:sp>
    </p:spTree>
    <p:extLst>
      <p:ext uri="{BB962C8B-B14F-4D97-AF65-F5344CB8AC3E}">
        <p14:creationId xmlns:p14="http://schemas.microsoft.com/office/powerpoint/2010/main" val="121390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15</a:t>
            </a:fld>
            <a:endParaRPr lang="da-DK"/>
          </a:p>
        </p:txBody>
      </p:sp>
    </p:spTree>
    <p:extLst>
      <p:ext uri="{BB962C8B-B14F-4D97-AF65-F5344CB8AC3E}">
        <p14:creationId xmlns:p14="http://schemas.microsoft.com/office/powerpoint/2010/main" val="378831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16</a:t>
            </a:fld>
            <a:endParaRPr lang="da-DK"/>
          </a:p>
        </p:txBody>
      </p:sp>
    </p:spTree>
    <p:extLst>
      <p:ext uri="{BB962C8B-B14F-4D97-AF65-F5344CB8AC3E}">
        <p14:creationId xmlns:p14="http://schemas.microsoft.com/office/powerpoint/2010/main" val="123927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17</a:t>
            </a:fld>
            <a:endParaRPr lang="da-DK"/>
          </a:p>
        </p:txBody>
      </p:sp>
    </p:spTree>
    <p:extLst>
      <p:ext uri="{BB962C8B-B14F-4D97-AF65-F5344CB8AC3E}">
        <p14:creationId xmlns:p14="http://schemas.microsoft.com/office/powerpoint/2010/main" val="348199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18</a:t>
            </a:fld>
            <a:endParaRPr lang="da-DK"/>
          </a:p>
        </p:txBody>
      </p:sp>
    </p:spTree>
    <p:extLst>
      <p:ext uri="{BB962C8B-B14F-4D97-AF65-F5344CB8AC3E}">
        <p14:creationId xmlns:p14="http://schemas.microsoft.com/office/powerpoint/2010/main" val="3182903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19</a:t>
            </a:fld>
            <a:endParaRPr lang="da-DK"/>
          </a:p>
        </p:txBody>
      </p:sp>
    </p:spTree>
    <p:extLst>
      <p:ext uri="{BB962C8B-B14F-4D97-AF65-F5344CB8AC3E}">
        <p14:creationId xmlns:p14="http://schemas.microsoft.com/office/powerpoint/2010/main" val="41587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2</a:t>
            </a:fld>
            <a:endParaRPr lang="da-DK"/>
          </a:p>
        </p:txBody>
      </p:sp>
    </p:spTree>
    <p:extLst>
      <p:ext uri="{BB962C8B-B14F-4D97-AF65-F5344CB8AC3E}">
        <p14:creationId xmlns:p14="http://schemas.microsoft.com/office/powerpoint/2010/main" val="1705824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20</a:t>
            </a:fld>
            <a:endParaRPr lang="da-DK"/>
          </a:p>
        </p:txBody>
      </p:sp>
    </p:spTree>
    <p:extLst>
      <p:ext uri="{BB962C8B-B14F-4D97-AF65-F5344CB8AC3E}">
        <p14:creationId xmlns:p14="http://schemas.microsoft.com/office/powerpoint/2010/main" val="2338430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21</a:t>
            </a:fld>
            <a:endParaRPr lang="da-DK"/>
          </a:p>
        </p:txBody>
      </p:sp>
    </p:spTree>
    <p:extLst>
      <p:ext uri="{BB962C8B-B14F-4D97-AF65-F5344CB8AC3E}">
        <p14:creationId xmlns:p14="http://schemas.microsoft.com/office/powerpoint/2010/main" val="313827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22</a:t>
            </a:fld>
            <a:endParaRPr lang="da-DK"/>
          </a:p>
        </p:txBody>
      </p:sp>
    </p:spTree>
    <p:extLst>
      <p:ext uri="{BB962C8B-B14F-4D97-AF65-F5344CB8AC3E}">
        <p14:creationId xmlns:p14="http://schemas.microsoft.com/office/powerpoint/2010/main" val="3137358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23</a:t>
            </a:fld>
            <a:endParaRPr lang="da-DK"/>
          </a:p>
        </p:txBody>
      </p:sp>
    </p:spTree>
    <p:extLst>
      <p:ext uri="{BB962C8B-B14F-4D97-AF65-F5344CB8AC3E}">
        <p14:creationId xmlns:p14="http://schemas.microsoft.com/office/powerpoint/2010/main" val="3171680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24</a:t>
            </a:fld>
            <a:endParaRPr lang="da-DK"/>
          </a:p>
        </p:txBody>
      </p:sp>
    </p:spTree>
    <p:extLst>
      <p:ext uri="{BB962C8B-B14F-4D97-AF65-F5344CB8AC3E}">
        <p14:creationId xmlns:p14="http://schemas.microsoft.com/office/powerpoint/2010/main" val="2530504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25</a:t>
            </a:fld>
            <a:endParaRPr lang="da-DK"/>
          </a:p>
        </p:txBody>
      </p:sp>
    </p:spTree>
    <p:extLst>
      <p:ext uri="{BB962C8B-B14F-4D97-AF65-F5344CB8AC3E}">
        <p14:creationId xmlns:p14="http://schemas.microsoft.com/office/powerpoint/2010/main" val="189612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26</a:t>
            </a:fld>
            <a:endParaRPr lang="da-DK"/>
          </a:p>
        </p:txBody>
      </p:sp>
    </p:spTree>
    <p:extLst>
      <p:ext uri="{BB962C8B-B14F-4D97-AF65-F5344CB8AC3E}">
        <p14:creationId xmlns:p14="http://schemas.microsoft.com/office/powerpoint/2010/main" val="1774000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27</a:t>
            </a:fld>
            <a:endParaRPr lang="da-DK"/>
          </a:p>
        </p:txBody>
      </p:sp>
    </p:spTree>
    <p:extLst>
      <p:ext uri="{BB962C8B-B14F-4D97-AF65-F5344CB8AC3E}">
        <p14:creationId xmlns:p14="http://schemas.microsoft.com/office/powerpoint/2010/main" val="1930666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28</a:t>
            </a:fld>
            <a:endParaRPr lang="da-DK"/>
          </a:p>
        </p:txBody>
      </p:sp>
    </p:spTree>
    <p:extLst>
      <p:ext uri="{BB962C8B-B14F-4D97-AF65-F5344CB8AC3E}">
        <p14:creationId xmlns:p14="http://schemas.microsoft.com/office/powerpoint/2010/main" val="4283432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29</a:t>
            </a:fld>
            <a:endParaRPr lang="da-DK"/>
          </a:p>
        </p:txBody>
      </p:sp>
    </p:spTree>
    <p:extLst>
      <p:ext uri="{BB962C8B-B14F-4D97-AF65-F5344CB8AC3E}">
        <p14:creationId xmlns:p14="http://schemas.microsoft.com/office/powerpoint/2010/main" val="99648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3</a:t>
            </a:fld>
            <a:endParaRPr lang="da-DK" dirty="0"/>
          </a:p>
        </p:txBody>
      </p:sp>
    </p:spTree>
    <p:extLst>
      <p:ext uri="{BB962C8B-B14F-4D97-AF65-F5344CB8AC3E}">
        <p14:creationId xmlns:p14="http://schemas.microsoft.com/office/powerpoint/2010/main" val="91812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30</a:t>
            </a:fld>
            <a:endParaRPr lang="da-DK"/>
          </a:p>
        </p:txBody>
      </p:sp>
    </p:spTree>
    <p:extLst>
      <p:ext uri="{BB962C8B-B14F-4D97-AF65-F5344CB8AC3E}">
        <p14:creationId xmlns:p14="http://schemas.microsoft.com/office/powerpoint/2010/main" val="2844277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32</a:t>
            </a:fld>
            <a:endParaRPr lang="da-DK"/>
          </a:p>
        </p:txBody>
      </p:sp>
    </p:spTree>
    <p:extLst>
      <p:ext uri="{BB962C8B-B14F-4D97-AF65-F5344CB8AC3E}">
        <p14:creationId xmlns:p14="http://schemas.microsoft.com/office/powerpoint/2010/main" val="3730160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33</a:t>
            </a:fld>
            <a:endParaRPr lang="da-DK"/>
          </a:p>
        </p:txBody>
      </p:sp>
    </p:spTree>
    <p:extLst>
      <p:ext uri="{BB962C8B-B14F-4D97-AF65-F5344CB8AC3E}">
        <p14:creationId xmlns:p14="http://schemas.microsoft.com/office/powerpoint/2010/main" val="1359331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797A016-8506-45A7-AE2E-87A6AF335668}" type="slidenum">
              <a:rPr lang="da-DK" smtClean="0"/>
              <a:t>34</a:t>
            </a:fld>
            <a:endParaRPr lang="da-DK"/>
          </a:p>
        </p:txBody>
      </p:sp>
    </p:spTree>
    <p:extLst>
      <p:ext uri="{BB962C8B-B14F-4D97-AF65-F5344CB8AC3E}">
        <p14:creationId xmlns:p14="http://schemas.microsoft.com/office/powerpoint/2010/main" val="130898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2000" dirty="0"/>
              <a:t>BEISPIELE: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err="1"/>
              <a:t>Der Fall Ludwigsburg</a:t>
            </a:r>
            <a:r>
              <a:rPr lang="da-DK" sz="2000" dirty="0"/>
              <a:t>, </a:t>
            </a:r>
            <a:r>
              <a:rPr lang="da-DK" sz="2000" dirty="0" err="1"/>
              <a:t>bei dem die </a:t>
            </a:r>
            <a:r>
              <a:rPr lang="da-DK" sz="2000" dirty="0"/>
              <a:t>Kerngruppe herausfand, </a:t>
            </a:r>
            <a:r>
              <a:rPr lang="da-DK" sz="2000" dirty="0" err="1"/>
              <a:t>dass es </a:t>
            </a:r>
            <a:r>
              <a:rPr lang="da-DK" sz="2000" dirty="0"/>
              <a:t>nicht zielführend </a:t>
            </a:r>
            <a:r>
              <a:rPr lang="da-DK" sz="2000" dirty="0" err="1"/>
              <a:t>war, </a:t>
            </a:r>
            <a:r>
              <a:rPr lang="da-DK" sz="2000" dirty="0"/>
              <a:t>alles intern </a:t>
            </a:r>
            <a:r>
              <a:rPr lang="da-DK" sz="2000" dirty="0" err="1"/>
              <a:t>zu machen</a:t>
            </a:r>
            <a:r>
              <a:rPr lang="da-DK" sz="2000" dirty="0"/>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err="1"/>
              <a:t>Hintertupfing</a:t>
            </a:r>
            <a:r>
              <a:rPr lang="da-DK" sz="2000" dirty="0"/>
              <a:t>: Ein </a:t>
            </a:r>
            <a:r>
              <a:rPr lang="da-DK" sz="2000" dirty="0" err="1"/>
              <a:t>Versorgungsunternehmen sah </a:t>
            </a:r>
            <a:r>
              <a:rPr lang="da-DK" sz="2000" dirty="0"/>
              <a:t>in der Kerngruppe einen </a:t>
            </a:r>
            <a:r>
              <a:rPr lang="da-DK" sz="2000" dirty="0" err="1"/>
              <a:t>Mangel an </a:t>
            </a:r>
            <a:r>
              <a:rPr lang="da-DK" sz="2000" dirty="0"/>
              <a:t>Macht und </a:t>
            </a:r>
            <a:r>
              <a:rPr lang="da-DK" sz="2000" dirty="0" err="1"/>
              <a:t>nahm </a:t>
            </a:r>
            <a:r>
              <a:rPr lang="da-DK" sz="2000" dirty="0"/>
              <a:t>die Kerngruppe als </a:t>
            </a:r>
            <a:r>
              <a:rPr lang="da-DK" sz="2000" dirty="0" err="1"/>
              <a:t>Geisel</a:t>
            </a:r>
            <a:r>
              <a:rPr lang="da-DK" sz="2000" dirty="0"/>
              <a:t>. Er </a:t>
            </a:r>
            <a:r>
              <a:rPr lang="da-DK" sz="2000" dirty="0" err="1"/>
              <a:t>bot </a:t>
            </a:r>
            <a:r>
              <a:rPr lang="da-DK" sz="2000" dirty="0"/>
              <a:t>einen "</a:t>
            </a:r>
            <a:r>
              <a:rPr lang="da-DK" sz="2000" dirty="0" err="1"/>
              <a:t>Vertrag</a:t>
            </a:r>
            <a:r>
              <a:rPr lang="da-DK" sz="2000" dirty="0"/>
              <a:t>" über die Bereitstellung von Daten </a:t>
            </a:r>
            <a:r>
              <a:rPr lang="da-DK" sz="2000" dirty="0" err="1"/>
              <a:t>an, verlangte </a:t>
            </a:r>
            <a:r>
              <a:rPr lang="da-DK" sz="2000" dirty="0"/>
              <a:t>aber, dass die Definition des Szenarios und der Aktionsplan vom </a:t>
            </a:r>
            <a:r>
              <a:rPr lang="da-DK" sz="2000" dirty="0" err="1"/>
              <a:t>Versorgungsunternehmen festgelegt werden</a:t>
            </a:r>
            <a:r>
              <a:rPr lang="da-DK" sz="2000" dirty="0"/>
              <a:t>. </a:t>
            </a:r>
            <a:r>
              <a:rPr lang="da-DK" sz="2000" dirty="0" err="1"/>
              <a:t>Ansonsten </a:t>
            </a:r>
            <a:r>
              <a:rPr lang="da-DK" sz="2000" dirty="0"/>
              <a:t>keine Daten. Illegale, </a:t>
            </a:r>
            <a:r>
              <a:rPr lang="da-DK" sz="2000" dirty="0" err="1"/>
              <a:t>tote Kommunikation</a:t>
            </a:r>
            <a:r>
              <a:rPr lang="da-DK" sz="2000" dirty="0"/>
              <a:t>. Wenn der </a:t>
            </a:r>
            <a:r>
              <a:rPr lang="da-DK" sz="2000" dirty="0" err="1"/>
              <a:t>Bürgermeister </a:t>
            </a:r>
            <a:r>
              <a:rPr lang="da-DK" sz="2000" dirty="0"/>
              <a:t>hinter </a:t>
            </a:r>
            <a:r>
              <a:rPr lang="da-DK" sz="2000" dirty="0" err="1"/>
              <a:t>dieser </a:t>
            </a:r>
            <a:r>
              <a:rPr lang="da-DK" sz="2000" dirty="0"/>
              <a:t>Kerngruppe stünde, </a:t>
            </a:r>
            <a:r>
              <a:rPr lang="da-DK" sz="2000" dirty="0" err="1"/>
              <a:t>hätte</a:t>
            </a:r>
            <a:r>
              <a:rPr lang="da-DK" sz="2000" dirty="0"/>
              <a:t> das </a:t>
            </a:r>
            <a:r>
              <a:rPr lang="da-DK" sz="2000" dirty="0" err="1"/>
              <a:t>Versorgungsunternehmen dies </a:t>
            </a:r>
            <a:r>
              <a:rPr lang="da-DK" sz="2000" dirty="0"/>
              <a:t>nicht </a:t>
            </a:r>
            <a:r>
              <a:rPr lang="da-DK" sz="2000" dirty="0" err="1"/>
              <a:t>gewagt </a:t>
            </a:r>
            <a:r>
              <a:rPr lang="da-DK" sz="2000" dirty="0"/>
              <a:t>ODER der </a:t>
            </a:r>
            <a:r>
              <a:rPr lang="da-DK" sz="2000" dirty="0" err="1"/>
              <a:t>Direktor </a:t>
            </a:r>
            <a:r>
              <a:rPr lang="da-DK" sz="2000" dirty="0"/>
              <a:t>wäre </a:t>
            </a:r>
            <a:r>
              <a:rPr lang="da-DK" sz="2000" dirty="0" err="1"/>
              <a:t>entlassen worden</a:t>
            </a:r>
            <a:r>
              <a:rPr lang="da-DK" sz="2000" dirty="0"/>
              <a:t>...</a:t>
            </a:r>
          </a:p>
        </p:txBody>
      </p:sp>
      <p:sp>
        <p:nvSpPr>
          <p:cNvPr id="4" name="Pladsholder til slidenummer 3"/>
          <p:cNvSpPr>
            <a:spLocks noGrp="1"/>
          </p:cNvSpPr>
          <p:nvPr>
            <p:ph type="sldNum" sz="quarter" idx="5"/>
          </p:nvPr>
        </p:nvSpPr>
        <p:spPr/>
        <p:txBody>
          <a:bodyPr/>
          <a:lstStyle/>
          <a:p>
            <a:fld id="{4797A016-8506-45A7-AE2E-87A6AF335668}" type="slidenum">
              <a:rPr lang="da-DK" smtClean="0"/>
              <a:t>4</a:t>
            </a:fld>
            <a:endParaRPr lang="da-DK"/>
          </a:p>
        </p:txBody>
      </p:sp>
    </p:spTree>
    <p:extLst>
      <p:ext uri="{BB962C8B-B14F-4D97-AF65-F5344CB8AC3E}">
        <p14:creationId xmlns:p14="http://schemas.microsoft.com/office/powerpoint/2010/main" val="412660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5</a:t>
            </a:fld>
            <a:endParaRPr lang="da-DK"/>
          </a:p>
        </p:txBody>
      </p:sp>
    </p:spTree>
    <p:extLst>
      <p:ext uri="{BB962C8B-B14F-4D97-AF65-F5344CB8AC3E}">
        <p14:creationId xmlns:p14="http://schemas.microsoft.com/office/powerpoint/2010/main" val="320457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6</a:t>
            </a:fld>
            <a:endParaRPr lang="da-DK"/>
          </a:p>
        </p:txBody>
      </p:sp>
    </p:spTree>
    <p:extLst>
      <p:ext uri="{BB962C8B-B14F-4D97-AF65-F5344CB8AC3E}">
        <p14:creationId xmlns:p14="http://schemas.microsoft.com/office/powerpoint/2010/main" val="211063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dirty="0">
              <a:highlight>
                <a:srgbClr val="00FFFF"/>
              </a:highlight>
            </a:endParaRPr>
          </a:p>
          <a:p>
            <a:endParaRPr lang="da-DK" sz="1200" dirty="0">
              <a:highlight>
                <a:srgbClr val="00FFFF"/>
              </a:highlight>
            </a:endParaRPr>
          </a:p>
        </p:txBody>
      </p:sp>
      <p:sp>
        <p:nvSpPr>
          <p:cNvPr id="4" name="Pladsholder til slidenummer 3"/>
          <p:cNvSpPr>
            <a:spLocks noGrp="1"/>
          </p:cNvSpPr>
          <p:nvPr>
            <p:ph type="sldNum" sz="quarter" idx="5"/>
          </p:nvPr>
        </p:nvSpPr>
        <p:spPr/>
        <p:txBody>
          <a:bodyPr/>
          <a:lstStyle/>
          <a:p>
            <a:fld id="{4797A016-8506-45A7-AE2E-87A6AF335668}" type="slidenum">
              <a:rPr lang="da-DK" smtClean="0"/>
              <a:t>7</a:t>
            </a:fld>
            <a:endParaRPr lang="da-DK"/>
          </a:p>
        </p:txBody>
      </p:sp>
    </p:spTree>
    <p:extLst>
      <p:ext uri="{BB962C8B-B14F-4D97-AF65-F5344CB8AC3E}">
        <p14:creationId xmlns:p14="http://schemas.microsoft.com/office/powerpoint/2010/main" val="411898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8</a:t>
            </a:fld>
            <a:endParaRPr lang="da-DK"/>
          </a:p>
        </p:txBody>
      </p:sp>
    </p:spTree>
    <p:extLst>
      <p:ext uri="{BB962C8B-B14F-4D97-AF65-F5344CB8AC3E}">
        <p14:creationId xmlns:p14="http://schemas.microsoft.com/office/powerpoint/2010/main" val="70796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300" dirty="0"/>
          </a:p>
        </p:txBody>
      </p:sp>
      <p:sp>
        <p:nvSpPr>
          <p:cNvPr id="4" name="Pladsholder til slidenummer 3"/>
          <p:cNvSpPr>
            <a:spLocks noGrp="1"/>
          </p:cNvSpPr>
          <p:nvPr>
            <p:ph type="sldNum" sz="quarter" idx="5"/>
          </p:nvPr>
        </p:nvSpPr>
        <p:spPr/>
        <p:txBody>
          <a:bodyPr/>
          <a:lstStyle/>
          <a:p>
            <a:fld id="{4797A016-8506-45A7-AE2E-87A6AF335668}" type="slidenum">
              <a:rPr lang="da-DK" smtClean="0"/>
              <a:t>9</a:t>
            </a:fld>
            <a:endParaRPr lang="da-DK"/>
          </a:p>
        </p:txBody>
      </p:sp>
    </p:spTree>
    <p:extLst>
      <p:ext uri="{BB962C8B-B14F-4D97-AF65-F5344CB8AC3E}">
        <p14:creationId xmlns:p14="http://schemas.microsoft.com/office/powerpoint/2010/main" val="119751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diagramLayout" Target="../diagrams/layout1.xml"/><Relationship Id="rId7" Type="http://schemas.openxmlformats.org/officeDocument/2006/relationships/slide" Target="../slides/slide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s/slide32.xml"/><Relationship Id="rId7" Type="http://schemas.openxmlformats.org/officeDocument/2006/relationships/diagramColors" Target="../diagrams/colors2.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s/slide32.xml"/><Relationship Id="rId7" Type="http://schemas.openxmlformats.org/officeDocument/2006/relationships/diagramColors" Target="../diagrams/colors3.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Layouts/_rels/slideLayout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s/slide32.xml"/><Relationship Id="rId7" Type="http://schemas.openxmlformats.org/officeDocument/2006/relationships/diagramColors" Target="../diagrams/colors4.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Layouts/_rels/slideLayout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s/slide32.xml"/><Relationship Id="rId7" Type="http://schemas.openxmlformats.org/officeDocument/2006/relationships/diagramColors" Target="../diagrams/colors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Layouts/_rels/slideLayout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 Target="../slides/slide32.xml"/><Relationship Id="rId7" Type="http://schemas.openxmlformats.org/officeDocument/2006/relationships/diagramColors" Target="../diagrams/colors6.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853DBD4-5296-4940-B1E7-713BB3BE1B7B}"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grpSp>
        <p:nvGrpSpPr>
          <p:cNvPr id="18" name="Group 6">
            <a:extLst>
              <a:ext uri="{FF2B5EF4-FFF2-40B4-BE49-F238E27FC236}">
                <a16:creationId xmlns:a16="http://schemas.microsoft.com/office/drawing/2014/main" id="{496FD0B1-750D-4649-967D-673410E6D873}"/>
              </a:ext>
            </a:extLst>
          </p:cNvPr>
          <p:cNvGrpSpPr/>
          <p:nvPr userDrawn="1"/>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129556CC-BF6B-4D5A-B466-E88C657BE5CD}"/>
                </a:ext>
              </a:extLst>
            </p:cNvPr>
            <p:cNvCxnSpPr>
              <a:cxnSpLocks/>
            </p:cNvCxnSpPr>
            <p:nvPr/>
          </p:nvCxnSpPr>
          <p:spPr>
            <a:xfrm>
              <a:off x="10282951" y="0"/>
              <a:ext cx="911939" cy="673686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0">
              <a:extLst>
                <a:ext uri="{FF2B5EF4-FFF2-40B4-BE49-F238E27FC236}">
                  <a16:creationId xmlns:a16="http://schemas.microsoft.com/office/drawing/2014/main" id="{3702C782-23C5-42B0-A2AD-A0514BAF3C30}"/>
                </a:ext>
              </a:extLst>
            </p:cNvPr>
            <p:cNvCxnSpPr>
              <a:cxnSpLocks/>
            </p:cNvCxnSpPr>
            <p:nvPr/>
          </p:nvCxnSpPr>
          <p:spPr>
            <a:xfrm flipH="1">
              <a:off x="9956800" y="3681413"/>
              <a:ext cx="2232026"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7096731-4517-4D57-8EEB-EADB0FA77AB7}"/>
                </a:ext>
              </a:extLst>
            </p:cNvPr>
            <p:cNvSpPr/>
            <p:nvPr/>
          </p:nvSpPr>
          <p:spPr>
            <a:xfrm>
              <a:off x="10519508" y="-8467"/>
              <a:ext cx="1669317"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6EBE7FDB-2E8E-4AD7-97E3-54CB915E389E}"/>
                </a:ext>
              </a:extLst>
            </p:cNvPr>
            <p:cNvSpPr/>
            <p:nvPr/>
          </p:nvSpPr>
          <p:spPr>
            <a:xfrm>
              <a:off x="10519508" y="-8467"/>
              <a:ext cx="167249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3">
              <a:extLst>
                <a:ext uri="{FF2B5EF4-FFF2-40B4-BE49-F238E27FC236}">
                  <a16:creationId xmlns:a16="http://schemas.microsoft.com/office/drawing/2014/main" id="{543DA6B3-F98E-4268-98CC-5D1BC7374A01}"/>
                </a:ext>
              </a:extLst>
            </p:cNvPr>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A7364BDB-7CE6-4695-85D8-1A73CAC6269D}"/>
                </a:ext>
              </a:extLst>
            </p:cNvPr>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2CE5013F-19D8-4220-834E-37450A27202A}"/>
                </a:ext>
              </a:extLst>
            </p:cNvPr>
            <p:cNvSpPr/>
            <p:nvPr/>
          </p:nvSpPr>
          <p:spPr>
            <a:xfrm>
              <a:off x="11358436" y="-8467"/>
              <a:ext cx="83038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8AEB5E13-F6B2-4463-BC24-AF5A4BC18482}"/>
                </a:ext>
              </a:extLst>
            </p:cNvPr>
            <p:cNvSpPr/>
            <p:nvPr/>
          </p:nvSpPr>
          <p:spPr>
            <a:xfrm>
              <a:off x="11040533" y="-8467"/>
              <a:ext cx="114829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7">
              <a:extLst>
                <a:ext uri="{FF2B5EF4-FFF2-40B4-BE49-F238E27FC236}">
                  <a16:creationId xmlns:a16="http://schemas.microsoft.com/office/drawing/2014/main" id="{75EC6109-73BB-4B82-AD7D-56486FA26668}"/>
                </a:ext>
              </a:extLst>
            </p:cNvPr>
            <p:cNvSpPr/>
            <p:nvPr/>
          </p:nvSpPr>
          <p:spPr>
            <a:xfrm>
              <a:off x="11040533" y="3589867"/>
              <a:ext cx="114829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8">
              <a:extLst>
                <a:ext uri="{FF2B5EF4-FFF2-40B4-BE49-F238E27FC236}">
                  <a16:creationId xmlns:a16="http://schemas.microsoft.com/office/drawing/2014/main" id="{B15B288B-821D-492D-81AC-2984CF6F80A4}"/>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26090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dsholder til dato 7">
            <a:extLst>
              <a:ext uri="{FF2B5EF4-FFF2-40B4-BE49-F238E27FC236}">
                <a16:creationId xmlns:a16="http://schemas.microsoft.com/office/drawing/2014/main" id="{E406BE0E-4674-4BD4-BB9D-500A44354B0B}"/>
              </a:ext>
            </a:extLst>
          </p:cNvPr>
          <p:cNvSpPr>
            <a:spLocks noGrp="1"/>
          </p:cNvSpPr>
          <p:nvPr>
            <p:ph type="dt" sz="half" idx="10"/>
          </p:nvPr>
        </p:nvSpPr>
        <p:spPr/>
        <p:txBody>
          <a:bodyPr/>
          <a:lstStyle/>
          <a:p>
            <a:fld id="{1B315999-97DB-420B-B12E-8E92F91EBB86}" type="datetime1">
              <a:rPr lang="da-DK" smtClean="0"/>
              <a:t>09-06-2023</a:t>
            </a:fld>
            <a:endParaRPr lang="da-DK"/>
          </a:p>
        </p:txBody>
      </p:sp>
      <p:sp>
        <p:nvSpPr>
          <p:cNvPr id="9" name="Pladsholder til sidefod 8">
            <a:extLst>
              <a:ext uri="{FF2B5EF4-FFF2-40B4-BE49-F238E27FC236}">
                <a16:creationId xmlns:a16="http://schemas.microsoft.com/office/drawing/2014/main" id="{3195EACE-4AC5-441B-B739-DE6A0968F22E}"/>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B9270E9A-E580-4AC9-AAC3-0F72EF9810F3}"/>
              </a:ext>
            </a:extLst>
          </p:cNvPr>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34614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9EBE1F63-5A17-4E2E-94C6-882133DD1F5B}"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97037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9479E252-389B-4C95-A19D-A0DBC3EABD01}"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8891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F5BD965-D87A-4C52-8170-EE1633F21F9F}"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578207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7483AC0-9ECD-4CC4-8B6D-4AFB40A6CB56}"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322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0D43D8E-3E82-4F14-924B-E34784C436B8}"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82772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FAF1D8A4-24CA-4D4F-AF29-2A4802846E52}"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30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3D4D1FE5-3F1C-4801-8E51-CF322343BF61}"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16550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CEF6530-2BE7-4735-82D5-C9F908C45DF2}"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414851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E04AC36-2DCF-452F-B69D-F8436CA3C1DB}"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68702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A4A6A3-D183-4376-A7D4-6D3804C63553}"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
        <p:nvSpPr>
          <p:cNvPr id="7" name="Title 1">
            <a:extLst>
              <a:ext uri="{FF2B5EF4-FFF2-40B4-BE49-F238E27FC236}">
                <a16:creationId xmlns:a16="http://schemas.microsoft.com/office/drawing/2014/main" id="{68B16235-8FDB-41A2-9D2C-1241578CB729}"/>
              </a:ext>
            </a:extLst>
          </p:cNvPr>
          <p:cNvSpPr>
            <a:spLocks noGrp="1"/>
          </p:cNvSpPr>
          <p:nvPr>
            <p:ph type="title"/>
          </p:nvPr>
        </p:nvSpPr>
        <p:spPr>
          <a:xfrm>
            <a:off x="677334" y="609600"/>
            <a:ext cx="8596668" cy="672123"/>
          </a:xfrm>
        </p:spPr>
        <p:txBody>
          <a:bodyPr>
            <a:normAutofit/>
          </a:bodyPr>
          <a:lstStyle>
            <a:lvl1pPr>
              <a:defRPr sz="3600"/>
            </a:lvl1pPr>
          </a:lstStyle>
          <a:p>
            <a:r>
              <a:rPr lang="da-DK" dirty="0"/>
              <a:t>Klik for at redigere titeltypografien</a:t>
            </a:r>
            <a:endParaRPr lang="en-US" dirty="0"/>
          </a:p>
        </p:txBody>
      </p:sp>
      <p:sp>
        <p:nvSpPr>
          <p:cNvPr id="8" name="Content Placeholder 2">
            <a:extLst>
              <a:ext uri="{FF2B5EF4-FFF2-40B4-BE49-F238E27FC236}">
                <a16:creationId xmlns:a16="http://schemas.microsoft.com/office/drawing/2014/main" id="{20AB82C5-7C24-41F4-9812-93745D378024}"/>
              </a:ext>
            </a:extLst>
          </p:cNvPr>
          <p:cNvSpPr>
            <a:spLocks noGrp="1"/>
          </p:cNvSpPr>
          <p:nvPr>
            <p:ph idx="1"/>
          </p:nvPr>
        </p:nvSpPr>
        <p:spPr>
          <a:xfrm>
            <a:off x="677334" y="1344118"/>
            <a:ext cx="8596668" cy="469724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4131403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lvl1pPr>
              <a:defRPr/>
            </a:lvl1pPr>
          </a:lstStyle>
          <a:p>
            <a:r>
              <a:rPr lang="da-DK" dirty="0"/>
              <a:t>Klik for at redigere titeltypografien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p:nvPr>
        </p:nvSpPr>
        <p:spPr>
          <a:xfrm>
            <a:off x="675746" y="1443896"/>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p:nvPr>
        </p:nvSpPr>
        <p:spPr>
          <a:xfrm>
            <a:off x="5088379" y="1454022"/>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Tree>
    <p:extLst>
      <p:ext uri="{BB962C8B-B14F-4D97-AF65-F5344CB8AC3E}">
        <p14:creationId xmlns:p14="http://schemas.microsoft.com/office/powerpoint/2010/main" val="129395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E638329-FE01-4ECC-A408-E7D04678EB81}"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827491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1309"/>
          </a:xfrm>
        </p:spPr>
        <p:txBody>
          <a:bodyPr>
            <a:normAutofit/>
          </a:bodyPr>
          <a:lstStyle>
            <a:lvl1pPr>
              <a:defRPr sz="3600"/>
            </a:lvl1pPr>
          </a:lstStyle>
          <a:p>
            <a:r>
              <a:rPr lang="da-DK" dirty="0"/>
              <a:t>Klik for at redigere titeltypografien</a:t>
            </a:r>
            <a:endParaRPr lang="en-US" dirty="0"/>
          </a:p>
        </p:txBody>
      </p:sp>
      <p:sp>
        <p:nvSpPr>
          <p:cNvPr id="3" name="Content Placeholder 2"/>
          <p:cNvSpPr>
            <a:spLocks noGrp="1"/>
          </p:cNvSpPr>
          <p:nvPr>
            <p:ph idx="1"/>
          </p:nvPr>
        </p:nvSpPr>
        <p:spPr>
          <a:xfrm>
            <a:off x="677334" y="1337913"/>
            <a:ext cx="8596668" cy="4703450"/>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10"/>
          </p:nvPr>
        </p:nvSpPr>
        <p:spPr/>
        <p:txBody>
          <a:bodyPr/>
          <a:lstStyle/>
          <a:p>
            <a:fld id="{3395DD9D-AD44-4F90-AB20-A6B5944C0D6A}"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841019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845356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ol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6990"/>
          </a:xfrm>
        </p:spPr>
        <p:txBody>
          <a:bodyPr/>
          <a:lstStyle/>
          <a:p>
            <a:r>
              <a:rPr lang="da-DK" dirty="0"/>
              <a:t>Klik for at redigere titeltypografien</a:t>
            </a:r>
            <a:endParaRPr lang="en-US" dirty="0"/>
          </a:p>
        </p:txBody>
      </p:sp>
      <p:sp>
        <p:nvSpPr>
          <p:cNvPr id="3" name="Content Placeholder 2"/>
          <p:cNvSpPr>
            <a:spLocks noGrp="1"/>
          </p:cNvSpPr>
          <p:nvPr>
            <p:ph sz="half" idx="1" hasCustomPrompt="1"/>
          </p:nvPr>
        </p:nvSpPr>
        <p:spPr>
          <a:xfrm>
            <a:off x="677334" y="1479697"/>
            <a:ext cx="4184035" cy="726990"/>
          </a:xfrm>
          <a:ln>
            <a:solidFill>
              <a:schemeClr val="bg1">
                <a:lumMod val="65000"/>
              </a:schemeClr>
            </a:solidFill>
          </a:ln>
        </p:spPr>
        <p:txBody>
          <a:bodyPr/>
          <a:lstStyle>
            <a:lvl1pPr>
              <a:defRPr/>
            </a:lvl1pPr>
          </a:lstStyle>
          <a:p>
            <a:pPr lvl="0"/>
            <a:r>
              <a:rPr lang="da-DK" dirty="0" err="1"/>
              <a:t>Description</a:t>
            </a:r>
            <a:r>
              <a:rPr lang="da-DK" dirty="0"/>
              <a:t>:</a:t>
            </a:r>
          </a:p>
          <a:p>
            <a:pPr lvl="0"/>
            <a:r>
              <a:rPr lang="da-DK" dirty="0"/>
              <a:t>Ressources:</a:t>
            </a:r>
          </a:p>
        </p:txBody>
      </p:sp>
      <p:sp>
        <p:nvSpPr>
          <p:cNvPr id="4" name="Content Placeholder 3"/>
          <p:cNvSpPr>
            <a:spLocks noGrp="1"/>
          </p:cNvSpPr>
          <p:nvPr>
            <p:ph sz="half" idx="2"/>
          </p:nvPr>
        </p:nvSpPr>
        <p:spPr>
          <a:xfrm>
            <a:off x="5089970" y="1479697"/>
            <a:ext cx="4184034" cy="4561665"/>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9" name="Content Placeholder 2">
            <a:extLst>
              <a:ext uri="{FF2B5EF4-FFF2-40B4-BE49-F238E27FC236}">
                <a16:creationId xmlns:a16="http://schemas.microsoft.com/office/drawing/2014/main" id="{D73326BA-4664-4C92-A1E8-B5EAF3DD6768}"/>
              </a:ext>
            </a:extLst>
          </p:cNvPr>
          <p:cNvSpPr>
            <a:spLocks noGrp="1"/>
          </p:cNvSpPr>
          <p:nvPr>
            <p:ph sz="half" idx="13" hasCustomPrompt="1"/>
          </p:nvPr>
        </p:nvSpPr>
        <p:spPr>
          <a:xfrm>
            <a:off x="677333" y="2268142"/>
            <a:ext cx="4184035" cy="726990"/>
          </a:xfrm>
          <a:ln>
            <a:solidFill>
              <a:schemeClr val="bg1">
                <a:lumMod val="65000"/>
              </a:schemeClr>
            </a:solidFill>
          </a:ln>
        </p:spPr>
        <p:txBody>
          <a:bodyPr/>
          <a:lstStyle>
            <a:lvl1pPr>
              <a:defRPr/>
            </a:lvl1pPr>
          </a:lstStyle>
          <a:p>
            <a:pPr lvl="0"/>
            <a:r>
              <a:rPr lang="da-DK" dirty="0"/>
              <a:t>Input:</a:t>
            </a:r>
          </a:p>
          <a:p>
            <a:pPr lvl="0"/>
            <a:r>
              <a:rPr lang="da-DK" dirty="0"/>
              <a:t>Output:</a:t>
            </a:r>
          </a:p>
        </p:txBody>
      </p:sp>
      <p:sp>
        <p:nvSpPr>
          <p:cNvPr id="10" name="Content Placeholder 2">
            <a:extLst>
              <a:ext uri="{FF2B5EF4-FFF2-40B4-BE49-F238E27FC236}">
                <a16:creationId xmlns:a16="http://schemas.microsoft.com/office/drawing/2014/main" id="{0E37500A-6F30-450D-824B-0E4BF1785896}"/>
              </a:ext>
            </a:extLst>
          </p:cNvPr>
          <p:cNvSpPr>
            <a:spLocks noGrp="1"/>
          </p:cNvSpPr>
          <p:nvPr>
            <p:ph sz="half" idx="14" hasCustomPrompt="1"/>
          </p:nvPr>
        </p:nvSpPr>
        <p:spPr>
          <a:xfrm>
            <a:off x="677332" y="3056586"/>
            <a:ext cx="4184035" cy="1010647"/>
          </a:xfrm>
          <a:ln>
            <a:solidFill>
              <a:schemeClr val="bg1">
                <a:lumMod val="65000"/>
              </a:schemeClr>
            </a:solidFill>
          </a:ln>
        </p:spPr>
        <p:txBody>
          <a:bodyPr/>
          <a:lstStyle>
            <a:lvl1pPr>
              <a:defRPr/>
            </a:lvl1pPr>
          </a:lstStyle>
          <a:p>
            <a:pPr lvl="0"/>
            <a:r>
              <a:rPr lang="da-DK" dirty="0"/>
              <a:t>Best Practice:</a:t>
            </a:r>
          </a:p>
          <a:p>
            <a:pPr lvl="0"/>
            <a:r>
              <a:rPr lang="da-DK" dirty="0" err="1"/>
              <a:t>Worst</a:t>
            </a:r>
            <a:r>
              <a:rPr lang="da-DK" dirty="0"/>
              <a:t> Practice:</a:t>
            </a:r>
          </a:p>
        </p:txBody>
      </p:sp>
      <p:sp>
        <p:nvSpPr>
          <p:cNvPr id="11" name="Content Placeholder 2">
            <a:extLst>
              <a:ext uri="{FF2B5EF4-FFF2-40B4-BE49-F238E27FC236}">
                <a16:creationId xmlns:a16="http://schemas.microsoft.com/office/drawing/2014/main" id="{30C9795B-E5E8-4FFB-AB27-C81FEC8F684A}"/>
              </a:ext>
            </a:extLst>
          </p:cNvPr>
          <p:cNvSpPr>
            <a:spLocks noGrp="1"/>
          </p:cNvSpPr>
          <p:nvPr>
            <p:ph sz="half" idx="15" hasCustomPrompt="1"/>
          </p:nvPr>
        </p:nvSpPr>
        <p:spPr>
          <a:xfrm>
            <a:off x="677331" y="4164996"/>
            <a:ext cx="4184035" cy="1778604"/>
          </a:xfrm>
          <a:ln>
            <a:solidFill>
              <a:schemeClr val="bg1">
                <a:lumMod val="65000"/>
              </a:schemeClr>
            </a:solidFill>
          </a:ln>
        </p:spPr>
        <p:txBody>
          <a:bodyPr/>
          <a:lstStyle>
            <a:lvl1pPr>
              <a:defRPr/>
            </a:lvl1pPr>
          </a:lstStyle>
          <a:p>
            <a:pPr lvl="0"/>
            <a:r>
              <a:rPr lang="da-DK" dirty="0"/>
              <a:t>Relation to </a:t>
            </a:r>
            <a:r>
              <a:rPr lang="da-DK" dirty="0" err="1"/>
              <a:t>other</a:t>
            </a:r>
            <a:r>
              <a:rPr lang="da-DK" dirty="0"/>
              <a:t> </a:t>
            </a:r>
            <a:r>
              <a:rPr lang="da-DK" dirty="0" err="1"/>
              <a:t>tools</a:t>
            </a:r>
            <a:r>
              <a:rPr lang="da-DK" dirty="0"/>
              <a:t>:</a:t>
            </a:r>
          </a:p>
          <a:p>
            <a:pPr lvl="0"/>
            <a:r>
              <a:rPr lang="da-DK" dirty="0" err="1"/>
              <a:t>Examples</a:t>
            </a:r>
            <a:r>
              <a:rPr lang="da-DK" dirty="0"/>
              <a:t>:</a:t>
            </a:r>
          </a:p>
          <a:p>
            <a:pPr lvl="1"/>
            <a:r>
              <a:rPr lang="da-DK" dirty="0"/>
              <a:t>Ref. 1</a:t>
            </a:r>
          </a:p>
          <a:p>
            <a:pPr lvl="1"/>
            <a:r>
              <a:rPr lang="da-DK" dirty="0"/>
              <a:t>Ref. 2</a:t>
            </a:r>
          </a:p>
        </p:txBody>
      </p:sp>
    </p:spTree>
    <p:extLst>
      <p:ext uri="{BB962C8B-B14F-4D97-AF65-F5344CB8AC3E}">
        <p14:creationId xmlns:p14="http://schemas.microsoft.com/office/powerpoint/2010/main" val="2311900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dirty="0"/>
              <a:t>Klik for at redigere titeltypografien</a:t>
            </a:r>
            <a:endParaRPr lang="en-US" dirty="0"/>
          </a:p>
        </p:txBody>
      </p:sp>
      <p:sp>
        <p:nvSpPr>
          <p:cNvPr id="3" name="Content Placeholder 2"/>
          <p:cNvSpPr>
            <a:spLocks noGrp="1"/>
          </p:cNvSpPr>
          <p:nvPr>
            <p:ph sz="half" idx="1"/>
          </p:nvPr>
        </p:nvSpPr>
        <p:spPr>
          <a:xfrm>
            <a:off x="677333" y="1336590"/>
            <a:ext cx="4363590" cy="331356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0" name="Content Placeholder 2">
            <a:extLst>
              <a:ext uri="{FF2B5EF4-FFF2-40B4-BE49-F238E27FC236}">
                <a16:creationId xmlns:a16="http://schemas.microsoft.com/office/drawing/2014/main" id="{975D1470-BF18-48A2-AE46-840CBE705037}"/>
              </a:ext>
            </a:extLst>
          </p:cNvPr>
          <p:cNvSpPr>
            <a:spLocks noGrp="1"/>
          </p:cNvSpPr>
          <p:nvPr>
            <p:ph sz="half" idx="15"/>
          </p:nvPr>
        </p:nvSpPr>
        <p:spPr>
          <a:xfrm>
            <a:off x="9224373" y="1336590"/>
            <a:ext cx="1455350" cy="4618732"/>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11" name="Content Placeholder 2">
            <a:extLst>
              <a:ext uri="{FF2B5EF4-FFF2-40B4-BE49-F238E27FC236}">
                <a16:creationId xmlns:a16="http://schemas.microsoft.com/office/drawing/2014/main" id="{0C54DEAF-8F7B-4CD6-B537-94CAD241D0C6}"/>
              </a:ext>
            </a:extLst>
          </p:cNvPr>
          <p:cNvSpPr>
            <a:spLocks noGrp="1"/>
          </p:cNvSpPr>
          <p:nvPr>
            <p:ph sz="half" idx="16"/>
          </p:nvPr>
        </p:nvSpPr>
        <p:spPr>
          <a:xfrm>
            <a:off x="5126892" y="1336589"/>
            <a:ext cx="4017107" cy="4618731"/>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13" name="Content Placeholder 2">
            <a:extLst>
              <a:ext uri="{FF2B5EF4-FFF2-40B4-BE49-F238E27FC236}">
                <a16:creationId xmlns:a16="http://schemas.microsoft.com/office/drawing/2014/main" id="{B3D01639-A461-4ED6-BD70-3BDCC8EB3703}"/>
              </a:ext>
            </a:extLst>
          </p:cNvPr>
          <p:cNvSpPr>
            <a:spLocks noGrp="1"/>
          </p:cNvSpPr>
          <p:nvPr>
            <p:ph sz="half" idx="17"/>
          </p:nvPr>
        </p:nvSpPr>
        <p:spPr>
          <a:xfrm>
            <a:off x="678635" y="4736196"/>
            <a:ext cx="4363590" cy="121912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Tree>
    <p:extLst>
      <p:ext uri="{BB962C8B-B14F-4D97-AF65-F5344CB8AC3E}">
        <p14:creationId xmlns:p14="http://schemas.microsoft.com/office/powerpoint/2010/main" val="2718349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lstStyle>
            <a:lvl1pPr>
              <a:defRPr/>
            </a:lvl1pPr>
          </a:lstStyle>
          <a:p>
            <a:r>
              <a:rPr lang="da-DK" dirty="0"/>
              <a:t>Klik for at redigere titeltypografien</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677334" y="1742380"/>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1" name="Content Placeholder 2">
            <a:extLst>
              <a:ext uri="{FF2B5EF4-FFF2-40B4-BE49-F238E27FC236}">
                <a16:creationId xmlns:a16="http://schemas.microsoft.com/office/drawing/2014/main" id="{C2E372B5-9626-46EE-81F6-590751413B19}"/>
              </a:ext>
            </a:extLst>
          </p:cNvPr>
          <p:cNvSpPr>
            <a:spLocks noGrp="1"/>
          </p:cNvSpPr>
          <p:nvPr>
            <p:ph sz="half" idx="16"/>
          </p:nvPr>
        </p:nvSpPr>
        <p:spPr>
          <a:xfrm>
            <a:off x="5089967" y="1742380"/>
            <a:ext cx="4184035" cy="2376539"/>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2" name="Text Placeholder 2">
            <a:extLst>
              <a:ext uri="{FF2B5EF4-FFF2-40B4-BE49-F238E27FC236}">
                <a16:creationId xmlns:a16="http://schemas.microsoft.com/office/drawing/2014/main" id="{B1522442-3239-4534-93ED-0D88C8C2E1CA}"/>
              </a:ext>
            </a:extLst>
          </p:cNvPr>
          <p:cNvSpPr>
            <a:spLocks noGrp="1"/>
          </p:cNvSpPr>
          <p:nvPr>
            <p:ph type="body" idx="17" hasCustomPrompt="1"/>
          </p:nvPr>
        </p:nvSpPr>
        <p:spPr>
          <a:xfrm>
            <a:off x="5086791" y="4183762"/>
            <a:ext cx="4185623" cy="36512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3" name="Content Placeholder 2">
            <a:extLst>
              <a:ext uri="{FF2B5EF4-FFF2-40B4-BE49-F238E27FC236}">
                <a16:creationId xmlns:a16="http://schemas.microsoft.com/office/drawing/2014/main" id="{57329A1A-B23B-4026-A82C-D5E954D0C3F8}"/>
              </a:ext>
            </a:extLst>
          </p:cNvPr>
          <p:cNvSpPr>
            <a:spLocks noGrp="1"/>
          </p:cNvSpPr>
          <p:nvPr>
            <p:ph sz="half" idx="18"/>
          </p:nvPr>
        </p:nvSpPr>
        <p:spPr>
          <a:xfrm>
            <a:off x="5088379" y="4613730"/>
            <a:ext cx="4184035" cy="136278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3612009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F889D5FD-6E8B-4B6D-9C75-D885A8111B5B}" type="datetime1">
              <a:rPr lang="da-DK" smtClean="0"/>
              <a:t>09-06-2023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626455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7E3AB899-BF6D-430F-90A9-590210A9A258}"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767491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3A665A83-34C8-452A-A08B-EAA3550AFE4E}"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42189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m navi">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2123"/>
          </a:xfrm>
        </p:spPr>
        <p:txBody>
          <a:bodyPr>
            <a:normAutofit/>
          </a:bodyPr>
          <a:lstStyle>
            <a:lvl1pPr>
              <a:defRPr sz="3600"/>
            </a:lvl1pPr>
          </a:lstStyle>
          <a:p>
            <a:r>
              <a:rPr lang="da-DK" dirty="0"/>
              <a:t>Klik for at redigere titeltypografien</a:t>
            </a:r>
            <a:endParaRPr lang="en-US" dirty="0"/>
          </a:p>
        </p:txBody>
      </p:sp>
      <p:sp>
        <p:nvSpPr>
          <p:cNvPr id="3" name="Content Placeholder 2"/>
          <p:cNvSpPr>
            <a:spLocks noGrp="1"/>
          </p:cNvSpPr>
          <p:nvPr>
            <p:ph idx="1"/>
          </p:nvPr>
        </p:nvSpPr>
        <p:spPr>
          <a:xfrm>
            <a:off x="677334" y="1344118"/>
            <a:ext cx="8596668" cy="469724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EA4A6A3-D183-4376-A7D4-6D3804C63553}"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graphicFrame>
        <p:nvGraphicFramePr>
          <p:cNvPr id="7" name="Diagram 6">
            <a:extLst>
              <a:ext uri="{FF2B5EF4-FFF2-40B4-BE49-F238E27FC236}">
                <a16:creationId xmlns:a16="http://schemas.microsoft.com/office/drawing/2014/main" id="{0DB14275-E477-4FAB-AFCB-07175C4DAA02}"/>
              </a:ext>
            </a:extLst>
          </p:cNvPr>
          <p:cNvGraphicFramePr/>
          <p:nvPr userDrawn="1">
            <p:extLst>
              <p:ext uri="{D42A27DB-BD31-4B8C-83A1-F6EECF244321}">
                <p14:modId xmlns:p14="http://schemas.microsoft.com/office/powerpoint/2010/main" val="3676844216"/>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Handlingsknap: gå tilbage eller forrige 7">
            <a:hlinkClick r:id="" action="ppaction://hlinkshowjump?jump=previousslide" highlightClick="1"/>
            <a:extLst>
              <a:ext uri="{FF2B5EF4-FFF2-40B4-BE49-F238E27FC236}">
                <a16:creationId xmlns:a16="http://schemas.microsoft.com/office/drawing/2014/main" id="{8F407B50-2EB0-4D02-8921-68CB035E79E1}"/>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9" name="Handlingsknap: gå frem eller næste 8">
            <a:hlinkClick r:id="" action="ppaction://hlinkshowjump?jump=nextslide" highlightClick="1"/>
            <a:extLst>
              <a:ext uri="{FF2B5EF4-FFF2-40B4-BE49-F238E27FC236}">
                <a16:creationId xmlns:a16="http://schemas.microsoft.com/office/drawing/2014/main" id="{E55E0BD5-FD83-4666-8984-655E75954230}"/>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0" name="Handlingsknap: gå til startside 9">
            <a:hlinkClick r:id="rId7" action="ppaction://hlinksldjump" highlightClick="1"/>
            <a:extLst>
              <a:ext uri="{FF2B5EF4-FFF2-40B4-BE49-F238E27FC236}">
                <a16:creationId xmlns:a16="http://schemas.microsoft.com/office/drawing/2014/main" id="{AD812676-20E9-4556-84D0-2D85B69B2ADC}"/>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1" name="Hjælp 10">
            <a:hlinkClick r:id="rId8" action="ppaction://hlinksldjump" highlightClick="1"/>
            <a:extLst>
              <a:ext uri="{FF2B5EF4-FFF2-40B4-BE49-F238E27FC236}">
                <a16:creationId xmlns:a16="http://schemas.microsoft.com/office/drawing/2014/main" id="{0A5F2D6B-59EB-4EAE-A7D5-1FDC9A2EBE86}"/>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2" name="Retur 11">
            <a:hlinkClick r:id="" action="ppaction://hlinkshowjump?jump=lastslideviewed" highlightClick="1"/>
            <a:extLst>
              <a:ext uri="{FF2B5EF4-FFF2-40B4-BE49-F238E27FC236}">
                <a16:creationId xmlns:a16="http://schemas.microsoft.com/office/drawing/2014/main" id="{08B5E41A-C186-436D-B9F3-5C244D207869}"/>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9247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E9D80EF1-E357-4E73-A997-B5ED4AA97697}"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919452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lvl1pPr>
              <a:defRPr/>
            </a:lvl1pPr>
          </a:lstStyle>
          <a:p>
            <a:r>
              <a:rPr lang="da-DK" dirty="0"/>
              <a:t>Klik for at redigere titeltypografien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443896"/>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Tekst</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1454022"/>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Tekst</a:t>
            </a:r>
          </a:p>
        </p:txBody>
      </p:sp>
    </p:spTree>
    <p:extLst>
      <p:ext uri="{BB962C8B-B14F-4D97-AF65-F5344CB8AC3E}">
        <p14:creationId xmlns:p14="http://schemas.microsoft.com/office/powerpoint/2010/main" val="1653718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1F3399AB-B695-4540-B42A-B9A709227A70}" type="datetime1">
              <a:rPr lang="da-DK" smtClean="0"/>
              <a:t>09-06-2023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792790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lstStyle>
            <a:lvl1pPr>
              <a:defRPr/>
            </a:lvl1pPr>
          </a:lstStyle>
          <a:p>
            <a:r>
              <a:rPr lang="da-DK" dirty="0"/>
              <a:t>Klik for at redigere titeltypografien</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677334" y="1742380"/>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2" name="Text Placeholder 2">
            <a:extLst>
              <a:ext uri="{FF2B5EF4-FFF2-40B4-BE49-F238E27FC236}">
                <a16:creationId xmlns:a16="http://schemas.microsoft.com/office/drawing/2014/main" id="{243943EA-7AE3-41AF-94F5-387C4FE2F43F}"/>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3" name="Content Placeholder 2">
            <a:extLst>
              <a:ext uri="{FF2B5EF4-FFF2-40B4-BE49-F238E27FC236}">
                <a16:creationId xmlns:a16="http://schemas.microsoft.com/office/drawing/2014/main" id="{6BE085AE-A713-4784-B027-B2E871CF01D2}"/>
              </a:ext>
            </a:extLst>
          </p:cNvPr>
          <p:cNvSpPr>
            <a:spLocks noGrp="1"/>
          </p:cNvSpPr>
          <p:nvPr>
            <p:ph sz="half" idx="16"/>
          </p:nvPr>
        </p:nvSpPr>
        <p:spPr>
          <a:xfrm>
            <a:off x="5089967" y="1742380"/>
            <a:ext cx="4184035" cy="2376539"/>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4" name="Text Placeholder 2">
            <a:extLst>
              <a:ext uri="{FF2B5EF4-FFF2-40B4-BE49-F238E27FC236}">
                <a16:creationId xmlns:a16="http://schemas.microsoft.com/office/drawing/2014/main" id="{FE6782C0-BEF5-466A-90B5-3BD04750936F}"/>
              </a:ext>
            </a:extLst>
          </p:cNvPr>
          <p:cNvSpPr>
            <a:spLocks noGrp="1"/>
          </p:cNvSpPr>
          <p:nvPr>
            <p:ph type="body" idx="17" hasCustomPrompt="1"/>
          </p:nvPr>
        </p:nvSpPr>
        <p:spPr>
          <a:xfrm>
            <a:off x="5086791" y="4183762"/>
            <a:ext cx="4185623" cy="36512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5" name="Content Placeholder 2">
            <a:extLst>
              <a:ext uri="{FF2B5EF4-FFF2-40B4-BE49-F238E27FC236}">
                <a16:creationId xmlns:a16="http://schemas.microsoft.com/office/drawing/2014/main" id="{6EFD9042-AE5A-47EB-9F14-350B3CA01C9E}"/>
              </a:ext>
            </a:extLst>
          </p:cNvPr>
          <p:cNvSpPr>
            <a:spLocks noGrp="1"/>
          </p:cNvSpPr>
          <p:nvPr>
            <p:ph sz="half" idx="18"/>
          </p:nvPr>
        </p:nvSpPr>
        <p:spPr>
          <a:xfrm>
            <a:off x="5088379" y="4613730"/>
            <a:ext cx="4184035" cy="136278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4067993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hase_landin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6492"/>
          </a:xfrm>
        </p:spPr>
        <p:txBody>
          <a:bodyPr/>
          <a:lstStyle/>
          <a:p>
            <a:r>
              <a:rPr lang="da-DK" dirty="0"/>
              <a:t>Klik for at redigere titeltypografien</a:t>
            </a:r>
            <a:endParaRPr lang="en-US" dirty="0"/>
          </a:p>
        </p:txBody>
      </p:sp>
      <p:sp>
        <p:nvSpPr>
          <p:cNvPr id="3" name="Date Placeholder 2"/>
          <p:cNvSpPr>
            <a:spLocks noGrp="1"/>
          </p:cNvSpPr>
          <p:nvPr>
            <p:ph type="dt" sz="half" idx="10"/>
          </p:nvPr>
        </p:nvSpPr>
        <p:spPr/>
        <p:txBody>
          <a:bodyPr/>
          <a:lstStyle/>
          <a:p>
            <a:fld id="{F889D5FD-6E8B-4B6D-9C75-D885A8111B5B}" type="datetime1">
              <a:rPr lang="da-DK" smtClean="0"/>
              <a:t>09-06-2023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
        <p:nvSpPr>
          <p:cNvPr id="6" name="Pladsholder til indhold 5">
            <a:extLst>
              <a:ext uri="{FF2B5EF4-FFF2-40B4-BE49-F238E27FC236}">
                <a16:creationId xmlns:a16="http://schemas.microsoft.com/office/drawing/2014/main" id="{1D40AAA4-24EC-4159-873C-314DE797BBDF}"/>
              </a:ext>
            </a:extLst>
          </p:cNvPr>
          <p:cNvSpPr>
            <a:spLocks noGrp="1"/>
          </p:cNvSpPr>
          <p:nvPr>
            <p:ph sz="half" idx="15" hasCustomPrompt="1"/>
          </p:nvPr>
        </p:nvSpPr>
        <p:spPr>
          <a:xfrm>
            <a:off x="4184792" y="1357925"/>
            <a:ext cx="5089210" cy="1652036"/>
          </a:xfrm>
          <a:ln>
            <a:solidFill>
              <a:schemeClr val="bg1">
                <a:lumMod val="50000"/>
              </a:schemeClr>
            </a:solidFill>
          </a:ln>
        </p:spPr>
        <p:txBody>
          <a:bodyPr>
            <a:normAutofit fontScale="55000" lnSpcReduction="20000"/>
          </a:bodyPr>
          <a:lstStyle>
            <a:lvl1pPr>
              <a:defRPr/>
            </a:lvl1pPr>
          </a:lstStyle>
          <a:p>
            <a:r>
              <a:rPr lang="en-US" b="1" dirty="0">
                <a:highlight>
                  <a:srgbClr val="FFFF00"/>
                </a:highlight>
              </a:rPr>
              <a:t>About Phase // Purpose // Scope of Phase</a:t>
            </a:r>
          </a:p>
          <a:p>
            <a:pPr marL="0" indent="0">
              <a:buNone/>
            </a:pPr>
            <a:r>
              <a:rPr lang="en-US" dirty="0"/>
              <a:t>Text</a:t>
            </a:r>
          </a:p>
        </p:txBody>
      </p:sp>
      <p:sp>
        <p:nvSpPr>
          <p:cNvPr id="10" name="Pladsholder til tekst 24">
            <a:extLst>
              <a:ext uri="{FF2B5EF4-FFF2-40B4-BE49-F238E27FC236}">
                <a16:creationId xmlns:a16="http://schemas.microsoft.com/office/drawing/2014/main" id="{3394589F-07EF-4B1D-BDF0-6FBEA870B8FA}"/>
              </a:ext>
            </a:extLst>
          </p:cNvPr>
          <p:cNvSpPr>
            <a:spLocks noGrp="1"/>
          </p:cNvSpPr>
          <p:nvPr>
            <p:ph type="body" idx="13" hasCustomPrompt="1"/>
          </p:nvPr>
        </p:nvSpPr>
        <p:spPr>
          <a:xfrm>
            <a:off x="947949" y="1312412"/>
            <a:ext cx="3009834" cy="365125"/>
          </a:xfrm>
        </p:spPr>
        <p:txBody>
          <a:bodyPr/>
          <a:lstStyle>
            <a:lvl1pPr marL="0" indent="0">
              <a:buNone/>
              <a:defRPr/>
            </a:lvl1pPr>
          </a:lstStyle>
          <a:p>
            <a:r>
              <a:rPr lang="da-DK" dirty="0"/>
              <a:t>Steps in </a:t>
            </a:r>
            <a:r>
              <a:rPr lang="da-DK" dirty="0" err="1"/>
              <a:t>Phase</a:t>
            </a:r>
            <a:r>
              <a:rPr lang="da-DK" dirty="0"/>
              <a:t> X</a:t>
            </a:r>
          </a:p>
        </p:txBody>
      </p:sp>
      <p:sp>
        <p:nvSpPr>
          <p:cNvPr id="11" name="Pladsholder til indhold 5">
            <a:extLst>
              <a:ext uri="{FF2B5EF4-FFF2-40B4-BE49-F238E27FC236}">
                <a16:creationId xmlns:a16="http://schemas.microsoft.com/office/drawing/2014/main" id="{78F5DC9B-3E0D-44A9-85FB-7AB98A8DBC31}"/>
              </a:ext>
            </a:extLst>
          </p:cNvPr>
          <p:cNvSpPr>
            <a:spLocks noGrp="1"/>
          </p:cNvSpPr>
          <p:nvPr>
            <p:ph sz="half" idx="16" hasCustomPrompt="1"/>
          </p:nvPr>
        </p:nvSpPr>
        <p:spPr>
          <a:xfrm>
            <a:off x="4184792" y="3009961"/>
            <a:ext cx="5089210" cy="1652036"/>
          </a:xfrm>
          <a:ln>
            <a:solidFill>
              <a:schemeClr val="bg1">
                <a:lumMod val="50000"/>
              </a:schemeClr>
            </a:solidFill>
          </a:ln>
        </p:spPr>
        <p:txBody>
          <a:bodyPr>
            <a:normAutofit fontScale="55000" lnSpcReduction="20000"/>
          </a:bodyPr>
          <a:lstStyle>
            <a:lvl1pPr>
              <a:defRPr/>
            </a:lvl1pPr>
          </a:lstStyle>
          <a:p>
            <a:r>
              <a:rPr lang="en-US" b="1" dirty="0">
                <a:highlight>
                  <a:srgbClr val="FFFF00"/>
                </a:highlight>
              </a:rPr>
              <a:t>About Phase // Purpose // Scope of Phase</a:t>
            </a:r>
          </a:p>
          <a:p>
            <a:pPr marL="0" indent="0">
              <a:buNone/>
            </a:pPr>
            <a:r>
              <a:rPr lang="en-US" dirty="0"/>
              <a:t>Text</a:t>
            </a:r>
          </a:p>
        </p:txBody>
      </p:sp>
    </p:spTree>
    <p:extLst>
      <p:ext uri="{BB962C8B-B14F-4D97-AF65-F5344CB8AC3E}">
        <p14:creationId xmlns:p14="http://schemas.microsoft.com/office/powerpoint/2010/main" val="500474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dirty="0"/>
              <a:t>Klik for at redigere titeltypografien</a:t>
            </a:r>
            <a:endParaRPr lang="en-US" dirty="0"/>
          </a:p>
        </p:txBody>
      </p:sp>
      <p:sp>
        <p:nvSpPr>
          <p:cNvPr id="3" name="Content Placeholder 2"/>
          <p:cNvSpPr>
            <a:spLocks noGrp="1"/>
          </p:cNvSpPr>
          <p:nvPr>
            <p:ph sz="half" idx="1" hasCustomPrompt="1"/>
          </p:nvPr>
        </p:nvSpPr>
        <p:spPr>
          <a:xfrm>
            <a:off x="677333" y="1336590"/>
            <a:ext cx="4752000" cy="3301374"/>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dirty="0" err="1"/>
              <a:t>Description</a:t>
            </a:r>
            <a:r>
              <a:rPr lang="da-DK" dirty="0"/>
              <a:t>:</a:t>
            </a:r>
          </a:p>
          <a:p>
            <a:pPr lvl="1"/>
            <a:endParaRPr lang="da-DK"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2" name="Content Placeholder 2">
            <a:extLst>
              <a:ext uri="{FF2B5EF4-FFF2-40B4-BE49-F238E27FC236}">
                <a16:creationId xmlns:a16="http://schemas.microsoft.com/office/drawing/2014/main" id="{D0219856-E0FC-46E9-A461-A9851FC5EE54}"/>
              </a:ext>
            </a:extLst>
          </p:cNvPr>
          <p:cNvSpPr>
            <a:spLocks noGrp="1"/>
          </p:cNvSpPr>
          <p:nvPr>
            <p:ph sz="half" idx="13" hasCustomPrompt="1"/>
          </p:nvPr>
        </p:nvSpPr>
        <p:spPr>
          <a:xfrm>
            <a:off x="5593372" y="1336590"/>
            <a:ext cx="4752000" cy="3667322"/>
          </a:xfrm>
          <a:ln>
            <a:solidFill>
              <a:schemeClr val="bg1">
                <a:lumMod val="65000"/>
              </a:schemeClr>
            </a:solidFill>
          </a:ln>
        </p:spPr>
        <p:txBody>
          <a:bodyPr/>
          <a:lstStyle>
            <a:lvl1pPr marL="180000" indent="-216000">
              <a:spcBef>
                <a:spcPts val="600"/>
              </a:spcBef>
              <a:defRPr/>
            </a:lvl1pPr>
            <a:lvl2pPr marL="252000" indent="-180000">
              <a:spcBef>
                <a:spcPts val="600"/>
              </a:spcBef>
              <a:defRPr/>
            </a:lvl2pPr>
            <a:lvl3pPr marL="360000" indent="-180000">
              <a:spcBef>
                <a:spcPts val="600"/>
              </a:spcBef>
              <a:defRPr/>
            </a:lvl3pPr>
          </a:lstStyle>
          <a:p>
            <a:pPr lvl="0"/>
            <a:r>
              <a:rPr lang="da-DK" dirty="0" err="1"/>
              <a:t>Description</a:t>
            </a:r>
            <a:r>
              <a:rPr lang="da-DK" dirty="0"/>
              <a:t>:</a:t>
            </a:r>
          </a:p>
          <a:p>
            <a:pPr lvl="1"/>
            <a:r>
              <a:rPr lang="da-DK" dirty="0" err="1"/>
              <a:t>Text</a:t>
            </a:r>
            <a:endParaRPr lang="da-DK" dirty="0"/>
          </a:p>
          <a:p>
            <a:pPr lvl="2"/>
            <a:r>
              <a:rPr lang="da-DK" dirty="0" err="1"/>
              <a:t>Text</a:t>
            </a:r>
            <a:endParaRPr lang="da-DK" dirty="0"/>
          </a:p>
        </p:txBody>
      </p:sp>
      <p:sp>
        <p:nvSpPr>
          <p:cNvPr id="8" name="Content Placeholder 2">
            <a:extLst>
              <a:ext uri="{FF2B5EF4-FFF2-40B4-BE49-F238E27FC236}">
                <a16:creationId xmlns:a16="http://schemas.microsoft.com/office/drawing/2014/main" id="{B5B6E6B7-9C69-4C58-965A-F4BD8E4379DC}"/>
              </a:ext>
            </a:extLst>
          </p:cNvPr>
          <p:cNvSpPr>
            <a:spLocks noGrp="1"/>
          </p:cNvSpPr>
          <p:nvPr>
            <p:ph sz="half" idx="14" hasCustomPrompt="1"/>
          </p:nvPr>
        </p:nvSpPr>
        <p:spPr>
          <a:xfrm>
            <a:off x="677333" y="4794421"/>
            <a:ext cx="4752000" cy="1090484"/>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dirty="0" err="1"/>
              <a:t>Description</a:t>
            </a:r>
            <a:r>
              <a:rPr lang="da-DK" dirty="0"/>
              <a:t>:</a:t>
            </a:r>
          </a:p>
          <a:p>
            <a:pPr lvl="1"/>
            <a:endParaRPr lang="da-DK" dirty="0"/>
          </a:p>
        </p:txBody>
      </p:sp>
      <p:sp>
        <p:nvSpPr>
          <p:cNvPr id="9" name="Content Placeholder 2">
            <a:extLst>
              <a:ext uri="{FF2B5EF4-FFF2-40B4-BE49-F238E27FC236}">
                <a16:creationId xmlns:a16="http://schemas.microsoft.com/office/drawing/2014/main" id="{FAD598D3-305F-419E-B432-F1399DC3D136}"/>
              </a:ext>
            </a:extLst>
          </p:cNvPr>
          <p:cNvSpPr>
            <a:spLocks noGrp="1"/>
          </p:cNvSpPr>
          <p:nvPr>
            <p:ph sz="half" idx="15" hasCustomPrompt="1"/>
          </p:nvPr>
        </p:nvSpPr>
        <p:spPr>
          <a:xfrm>
            <a:off x="5593372" y="5159142"/>
            <a:ext cx="4752000" cy="726990"/>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dirty="0" err="1"/>
              <a:t>Description</a:t>
            </a:r>
            <a:r>
              <a:rPr lang="da-DK" dirty="0"/>
              <a:t>:</a:t>
            </a:r>
          </a:p>
          <a:p>
            <a:pPr lvl="1"/>
            <a:endParaRPr lang="da-DK" dirty="0"/>
          </a:p>
        </p:txBody>
      </p:sp>
    </p:spTree>
    <p:extLst>
      <p:ext uri="{BB962C8B-B14F-4D97-AF65-F5344CB8AC3E}">
        <p14:creationId xmlns:p14="http://schemas.microsoft.com/office/powerpoint/2010/main" val="30940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ool_Factsheet">
    <p:spTree>
      <p:nvGrpSpPr>
        <p:cNvPr id="1" name=""/>
        <p:cNvGrpSpPr/>
        <p:nvPr/>
      </p:nvGrpSpPr>
      <p:grpSpPr>
        <a:xfrm>
          <a:off x="0" y="0"/>
          <a:ext cx="0" cy="0"/>
          <a:chOff x="0" y="0"/>
          <a:chExt cx="0" cy="0"/>
        </a:xfrm>
      </p:grpSpPr>
      <p:pic>
        <p:nvPicPr>
          <p:cNvPr id="19" name="Grafik 18" descr="Tandhjul kontur">
            <a:extLst>
              <a:ext uri="{FF2B5EF4-FFF2-40B4-BE49-F238E27FC236}">
                <a16:creationId xmlns:a16="http://schemas.microsoft.com/office/drawing/2014/main" id="{C77F845D-9D82-4F1E-9C14-03D5E1B45C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770" y="167101"/>
            <a:ext cx="1083126" cy="1083126"/>
          </a:xfrm>
          <a:prstGeom prst="rect">
            <a:avLst/>
          </a:prstGeom>
        </p:spPr>
      </p:pic>
      <p:sp>
        <p:nvSpPr>
          <p:cNvPr id="20" name="Titel 1">
            <a:extLst>
              <a:ext uri="{FF2B5EF4-FFF2-40B4-BE49-F238E27FC236}">
                <a16:creationId xmlns:a16="http://schemas.microsoft.com/office/drawing/2014/main" id="{1BBB39D0-BB46-4E0C-832B-6B760FBC1D13}"/>
              </a:ext>
            </a:extLst>
          </p:cNvPr>
          <p:cNvSpPr>
            <a:spLocks noGrp="1"/>
          </p:cNvSpPr>
          <p:nvPr>
            <p:ph type="title"/>
          </p:nvPr>
        </p:nvSpPr>
        <p:spPr>
          <a:xfrm>
            <a:off x="677333" y="609600"/>
            <a:ext cx="9668039" cy="726990"/>
          </a:xfrm>
        </p:spPr>
        <p:txBody>
          <a:bodyPr/>
          <a:lstStyle/>
          <a:p>
            <a:endParaRPr lang="da-DK" dirty="0"/>
          </a:p>
        </p:txBody>
      </p:sp>
      <p:sp>
        <p:nvSpPr>
          <p:cNvPr id="28" name="Pladsholder til indhold 36">
            <a:extLst>
              <a:ext uri="{FF2B5EF4-FFF2-40B4-BE49-F238E27FC236}">
                <a16:creationId xmlns:a16="http://schemas.microsoft.com/office/drawing/2014/main" id="{9C9DA338-248F-42C8-8D98-30C04354FAED}"/>
              </a:ext>
            </a:extLst>
          </p:cNvPr>
          <p:cNvSpPr>
            <a:spLocks noGrp="1"/>
          </p:cNvSpPr>
          <p:nvPr>
            <p:ph sz="half" idx="17"/>
          </p:nvPr>
        </p:nvSpPr>
        <p:spPr>
          <a:xfrm>
            <a:off x="677333" y="4410075"/>
            <a:ext cx="2303992" cy="1586795"/>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31" name="Pladsholder til indhold 36">
            <a:extLst>
              <a:ext uri="{FF2B5EF4-FFF2-40B4-BE49-F238E27FC236}">
                <a16:creationId xmlns:a16="http://schemas.microsoft.com/office/drawing/2014/main" id="{8F98F2E5-0D95-406A-B838-0032DC1A8BF5}"/>
              </a:ext>
            </a:extLst>
          </p:cNvPr>
          <p:cNvSpPr>
            <a:spLocks noGrp="1"/>
          </p:cNvSpPr>
          <p:nvPr>
            <p:ph sz="half" idx="20"/>
          </p:nvPr>
        </p:nvSpPr>
        <p:spPr>
          <a:xfrm>
            <a:off x="3125341" y="4410075"/>
            <a:ext cx="2303992" cy="1586795"/>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32" name="Pladsholder til indhold 36">
            <a:extLst>
              <a:ext uri="{FF2B5EF4-FFF2-40B4-BE49-F238E27FC236}">
                <a16:creationId xmlns:a16="http://schemas.microsoft.com/office/drawing/2014/main" id="{75C64A9B-CB32-49E4-BF5B-EDFEDA74649B}"/>
              </a:ext>
            </a:extLst>
          </p:cNvPr>
          <p:cNvSpPr>
            <a:spLocks noGrp="1"/>
          </p:cNvSpPr>
          <p:nvPr>
            <p:ph sz="half" idx="21"/>
          </p:nvPr>
        </p:nvSpPr>
        <p:spPr>
          <a:xfrm>
            <a:off x="677333" y="1335952"/>
            <a:ext cx="4752000" cy="2988398"/>
          </a:xfrm>
          <a:ln>
            <a:solidFill>
              <a:srgbClr val="A6A6A6"/>
            </a:solidFill>
          </a:ln>
        </p:spPr>
        <p:txBody>
          <a:bodyPr>
            <a:normAutofit fontScale="85000" lnSpcReduction="20000"/>
          </a:bodyPr>
          <a:lstStyle>
            <a:lvl1pPr marL="180000" indent="-216000">
              <a:spcBef>
                <a:spcPts val="600"/>
              </a:spcBef>
              <a:defRPr sz="1500"/>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33" name="Pladsholder til indhold 36">
            <a:extLst>
              <a:ext uri="{FF2B5EF4-FFF2-40B4-BE49-F238E27FC236}">
                <a16:creationId xmlns:a16="http://schemas.microsoft.com/office/drawing/2014/main" id="{F6513A04-C73A-4E39-A9EE-E97BFA34D618}"/>
              </a:ext>
            </a:extLst>
          </p:cNvPr>
          <p:cNvSpPr>
            <a:spLocks noGrp="1"/>
          </p:cNvSpPr>
          <p:nvPr>
            <p:ph sz="half" idx="22"/>
          </p:nvPr>
        </p:nvSpPr>
        <p:spPr>
          <a:xfrm>
            <a:off x="5511352" y="1335952"/>
            <a:ext cx="3515417" cy="4660918"/>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9" name="Content Placeholder 2">
            <a:extLst>
              <a:ext uri="{FF2B5EF4-FFF2-40B4-BE49-F238E27FC236}">
                <a16:creationId xmlns:a16="http://schemas.microsoft.com/office/drawing/2014/main" id="{2AF01970-716C-42A5-9C9A-82D2438673D7}"/>
              </a:ext>
            </a:extLst>
          </p:cNvPr>
          <p:cNvSpPr>
            <a:spLocks noGrp="1"/>
          </p:cNvSpPr>
          <p:nvPr>
            <p:ph sz="half" idx="1"/>
          </p:nvPr>
        </p:nvSpPr>
        <p:spPr>
          <a:xfrm>
            <a:off x="9108788" y="1335951"/>
            <a:ext cx="1380600" cy="4660917"/>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Tree>
    <p:extLst>
      <p:ext uri="{BB962C8B-B14F-4D97-AF65-F5344CB8AC3E}">
        <p14:creationId xmlns:p14="http://schemas.microsoft.com/office/powerpoint/2010/main" val="92869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dirty="0"/>
              <a:t>Klik for at redigere titeltypografien</a:t>
            </a:r>
            <a:endParaRPr lang="en-US" dirty="0"/>
          </a:p>
        </p:txBody>
      </p:sp>
      <p:sp>
        <p:nvSpPr>
          <p:cNvPr id="3" name="Content Placeholder 2"/>
          <p:cNvSpPr>
            <a:spLocks noGrp="1"/>
          </p:cNvSpPr>
          <p:nvPr>
            <p:ph sz="half" idx="1"/>
          </p:nvPr>
        </p:nvSpPr>
        <p:spPr>
          <a:xfrm>
            <a:off x="677333" y="1336590"/>
            <a:ext cx="4363590" cy="331356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0" name="Content Placeholder 2">
            <a:extLst>
              <a:ext uri="{FF2B5EF4-FFF2-40B4-BE49-F238E27FC236}">
                <a16:creationId xmlns:a16="http://schemas.microsoft.com/office/drawing/2014/main" id="{975D1470-BF18-48A2-AE46-840CBE705037}"/>
              </a:ext>
            </a:extLst>
          </p:cNvPr>
          <p:cNvSpPr>
            <a:spLocks noGrp="1"/>
          </p:cNvSpPr>
          <p:nvPr>
            <p:ph sz="half" idx="15"/>
          </p:nvPr>
        </p:nvSpPr>
        <p:spPr>
          <a:xfrm>
            <a:off x="9224373" y="1336590"/>
            <a:ext cx="1455350" cy="4618732"/>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11" name="Content Placeholder 2">
            <a:extLst>
              <a:ext uri="{FF2B5EF4-FFF2-40B4-BE49-F238E27FC236}">
                <a16:creationId xmlns:a16="http://schemas.microsoft.com/office/drawing/2014/main" id="{0C54DEAF-8F7B-4CD6-B537-94CAD241D0C6}"/>
              </a:ext>
            </a:extLst>
          </p:cNvPr>
          <p:cNvSpPr>
            <a:spLocks noGrp="1"/>
          </p:cNvSpPr>
          <p:nvPr>
            <p:ph sz="half" idx="16"/>
          </p:nvPr>
        </p:nvSpPr>
        <p:spPr>
          <a:xfrm>
            <a:off x="5126892" y="1336589"/>
            <a:ext cx="4017107" cy="4618731"/>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13" name="Content Placeholder 2">
            <a:extLst>
              <a:ext uri="{FF2B5EF4-FFF2-40B4-BE49-F238E27FC236}">
                <a16:creationId xmlns:a16="http://schemas.microsoft.com/office/drawing/2014/main" id="{B3D01639-A461-4ED6-BD70-3BDCC8EB3703}"/>
              </a:ext>
            </a:extLst>
          </p:cNvPr>
          <p:cNvSpPr>
            <a:spLocks noGrp="1"/>
          </p:cNvSpPr>
          <p:nvPr>
            <p:ph sz="half" idx="17"/>
          </p:nvPr>
        </p:nvSpPr>
        <p:spPr>
          <a:xfrm>
            <a:off x="678635" y="4736196"/>
            <a:ext cx="4363590" cy="121912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Tree>
    <p:extLst>
      <p:ext uri="{BB962C8B-B14F-4D97-AF65-F5344CB8AC3E}">
        <p14:creationId xmlns:p14="http://schemas.microsoft.com/office/powerpoint/2010/main" val="977302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E638329-FE01-4ECC-A408-E7D04678EB81}" type="datetime1">
              <a:rPr lang="da-DK" smtClean="0"/>
              <a:t>09-06-2023</a:t>
            </a:fld>
            <a:endParaRPr lang="da-DK"/>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705473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3395DD9D-AD44-4F90-AB20-A6B5944C0D6A}" type="datetime1">
              <a:rPr lang="da-DK" smtClean="0"/>
              <a:t>09-06-2023</a:t>
            </a:fld>
            <a:endParaRPr lang="da-DK"/>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45657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1B6866E-8D65-4246-840B-F8A10EA276D3}"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755634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D8842E8B-BBAC-4A34-81E6-29AAD8F75B58}" type="datetime1">
              <a:rPr lang="da-DK" smtClean="0"/>
              <a:t>09-06-2023</a:t>
            </a:fld>
            <a:endParaRPr lang="da-DK"/>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391146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238949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lvl1pPr>
              <a:defRPr/>
            </a:lvl1pPr>
          </a:lstStyle>
          <a:p>
            <a:r>
              <a:rPr lang="da-DK" dirty="0"/>
              <a:t>Klik for at redigere titeltypografien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da-DK" dirty="0"/>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p:nvPr>
        </p:nvSpPr>
        <p:spPr>
          <a:xfrm>
            <a:off x="675746" y="1443896"/>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p:nvPr>
        </p:nvSpPr>
        <p:spPr>
          <a:xfrm>
            <a:off x="5088379" y="1454022"/>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Tree>
    <p:extLst>
      <p:ext uri="{BB962C8B-B14F-4D97-AF65-F5344CB8AC3E}">
        <p14:creationId xmlns:p14="http://schemas.microsoft.com/office/powerpoint/2010/main" val="3538455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lstStyle>
            <a:lvl1pPr>
              <a:defRPr/>
            </a:lvl1pPr>
          </a:lstStyle>
          <a:p>
            <a:r>
              <a:rPr lang="da-DK" dirty="0"/>
              <a:t>Klik for at redigere titeltypografien</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677334" y="1742380"/>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2" name="Text Placeholder 2">
            <a:extLst>
              <a:ext uri="{FF2B5EF4-FFF2-40B4-BE49-F238E27FC236}">
                <a16:creationId xmlns:a16="http://schemas.microsoft.com/office/drawing/2014/main" id="{98A34734-D913-4BC8-BA94-F709981A32A2}"/>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3" name="Content Placeholder 2">
            <a:extLst>
              <a:ext uri="{FF2B5EF4-FFF2-40B4-BE49-F238E27FC236}">
                <a16:creationId xmlns:a16="http://schemas.microsoft.com/office/drawing/2014/main" id="{1C073FFE-0ECC-4E58-A8D3-82D1B49C1553}"/>
              </a:ext>
            </a:extLst>
          </p:cNvPr>
          <p:cNvSpPr>
            <a:spLocks noGrp="1"/>
          </p:cNvSpPr>
          <p:nvPr>
            <p:ph sz="half" idx="16"/>
          </p:nvPr>
        </p:nvSpPr>
        <p:spPr>
          <a:xfrm>
            <a:off x="5089967" y="1742380"/>
            <a:ext cx="4184035" cy="2376539"/>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4" name="Text Placeholder 2">
            <a:extLst>
              <a:ext uri="{FF2B5EF4-FFF2-40B4-BE49-F238E27FC236}">
                <a16:creationId xmlns:a16="http://schemas.microsoft.com/office/drawing/2014/main" id="{0CA36258-1422-47A1-968F-CE1F09EF64CD}"/>
              </a:ext>
            </a:extLst>
          </p:cNvPr>
          <p:cNvSpPr>
            <a:spLocks noGrp="1"/>
          </p:cNvSpPr>
          <p:nvPr>
            <p:ph type="body" idx="17" hasCustomPrompt="1"/>
          </p:nvPr>
        </p:nvSpPr>
        <p:spPr>
          <a:xfrm>
            <a:off x="5086791" y="4183762"/>
            <a:ext cx="4185623" cy="365123"/>
          </a:xfrm>
        </p:spPr>
        <p:txBody>
          <a:bodyPr anchor="b">
            <a:noAutofit/>
          </a:bodyPr>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5" name="Content Placeholder 2">
            <a:extLst>
              <a:ext uri="{FF2B5EF4-FFF2-40B4-BE49-F238E27FC236}">
                <a16:creationId xmlns:a16="http://schemas.microsoft.com/office/drawing/2014/main" id="{A75286CD-1968-455E-A627-D7E3F2D2FC9C}"/>
              </a:ext>
            </a:extLst>
          </p:cNvPr>
          <p:cNvSpPr>
            <a:spLocks noGrp="1"/>
          </p:cNvSpPr>
          <p:nvPr>
            <p:ph sz="half" idx="18"/>
          </p:nvPr>
        </p:nvSpPr>
        <p:spPr>
          <a:xfrm>
            <a:off x="5088379" y="4613730"/>
            <a:ext cx="4184035" cy="136278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2831418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F889D5FD-6E8B-4B6D-9C75-D885A8111B5B}" type="datetime1">
              <a:rPr lang="da-DK" smtClean="0"/>
              <a:t>09-06-2023</a:t>
            </a:fld>
            <a:endParaRPr lang="da-DK"/>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028862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hase_landin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6492"/>
          </a:xfrm>
        </p:spPr>
        <p:txBody>
          <a:bodyPr/>
          <a:lstStyle/>
          <a:p>
            <a:r>
              <a:rPr lang="da-DK" dirty="0"/>
              <a:t>Klik for at redigere titeltypografien</a:t>
            </a:r>
            <a:endParaRPr lang="en-US" dirty="0"/>
          </a:p>
        </p:txBody>
      </p:sp>
      <p:sp>
        <p:nvSpPr>
          <p:cNvPr id="3" name="Date Placeholder 2"/>
          <p:cNvSpPr>
            <a:spLocks noGrp="1"/>
          </p:cNvSpPr>
          <p:nvPr>
            <p:ph type="dt" sz="half" idx="10"/>
          </p:nvPr>
        </p:nvSpPr>
        <p:spPr/>
        <p:txBody>
          <a:bodyPr/>
          <a:lstStyle/>
          <a:p>
            <a:fld id="{F889D5FD-6E8B-4B6D-9C75-D885A8111B5B}" type="datetime1">
              <a:rPr lang="da-DK" smtClean="0"/>
              <a:t>09-06-2023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
        <p:nvSpPr>
          <p:cNvPr id="6" name="Pladsholder til indhold 5">
            <a:extLst>
              <a:ext uri="{FF2B5EF4-FFF2-40B4-BE49-F238E27FC236}">
                <a16:creationId xmlns:a16="http://schemas.microsoft.com/office/drawing/2014/main" id="{1D40AAA4-24EC-4159-873C-314DE797BBDF}"/>
              </a:ext>
            </a:extLst>
          </p:cNvPr>
          <p:cNvSpPr>
            <a:spLocks noGrp="1"/>
          </p:cNvSpPr>
          <p:nvPr>
            <p:ph sz="half" idx="15" hasCustomPrompt="1"/>
          </p:nvPr>
        </p:nvSpPr>
        <p:spPr>
          <a:xfrm>
            <a:off x="4184792" y="1357925"/>
            <a:ext cx="5089210" cy="1652036"/>
          </a:xfrm>
          <a:ln>
            <a:solidFill>
              <a:schemeClr val="bg1">
                <a:lumMod val="50000"/>
              </a:schemeClr>
            </a:solidFill>
          </a:ln>
        </p:spPr>
        <p:txBody>
          <a:bodyPr>
            <a:normAutofit fontScale="55000" lnSpcReduction="20000"/>
          </a:bodyPr>
          <a:lstStyle>
            <a:lvl1pPr>
              <a:defRPr/>
            </a:lvl1pPr>
          </a:lstStyle>
          <a:p>
            <a:r>
              <a:rPr lang="en-US" b="1" dirty="0">
                <a:highlight>
                  <a:srgbClr val="FFFF00"/>
                </a:highlight>
              </a:rPr>
              <a:t>About Phase // Purpose // Scope of Phase</a:t>
            </a:r>
          </a:p>
          <a:p>
            <a:pPr marL="0" indent="0">
              <a:buNone/>
            </a:pPr>
            <a:r>
              <a:rPr lang="en-US" dirty="0"/>
              <a:t>Text</a:t>
            </a:r>
          </a:p>
        </p:txBody>
      </p:sp>
      <p:sp>
        <p:nvSpPr>
          <p:cNvPr id="10" name="Pladsholder til tekst 24">
            <a:extLst>
              <a:ext uri="{FF2B5EF4-FFF2-40B4-BE49-F238E27FC236}">
                <a16:creationId xmlns:a16="http://schemas.microsoft.com/office/drawing/2014/main" id="{3394589F-07EF-4B1D-BDF0-6FBEA870B8FA}"/>
              </a:ext>
            </a:extLst>
          </p:cNvPr>
          <p:cNvSpPr>
            <a:spLocks noGrp="1"/>
          </p:cNvSpPr>
          <p:nvPr>
            <p:ph type="body" idx="13" hasCustomPrompt="1"/>
          </p:nvPr>
        </p:nvSpPr>
        <p:spPr>
          <a:xfrm>
            <a:off x="947949" y="1312412"/>
            <a:ext cx="3009834" cy="365125"/>
          </a:xfrm>
        </p:spPr>
        <p:txBody>
          <a:bodyPr/>
          <a:lstStyle>
            <a:lvl1pPr marL="0" indent="0">
              <a:buNone/>
              <a:defRPr/>
            </a:lvl1pPr>
          </a:lstStyle>
          <a:p>
            <a:r>
              <a:rPr lang="da-DK" dirty="0"/>
              <a:t>Steps in </a:t>
            </a:r>
            <a:r>
              <a:rPr lang="da-DK" dirty="0" err="1"/>
              <a:t>Phase</a:t>
            </a:r>
            <a:r>
              <a:rPr lang="da-DK" dirty="0"/>
              <a:t> X</a:t>
            </a:r>
          </a:p>
        </p:txBody>
      </p:sp>
      <p:sp>
        <p:nvSpPr>
          <p:cNvPr id="11" name="Pladsholder til indhold 5">
            <a:extLst>
              <a:ext uri="{FF2B5EF4-FFF2-40B4-BE49-F238E27FC236}">
                <a16:creationId xmlns:a16="http://schemas.microsoft.com/office/drawing/2014/main" id="{78F5DC9B-3E0D-44A9-85FB-7AB98A8DBC31}"/>
              </a:ext>
            </a:extLst>
          </p:cNvPr>
          <p:cNvSpPr>
            <a:spLocks noGrp="1"/>
          </p:cNvSpPr>
          <p:nvPr>
            <p:ph sz="half" idx="16" hasCustomPrompt="1"/>
          </p:nvPr>
        </p:nvSpPr>
        <p:spPr>
          <a:xfrm>
            <a:off x="4184792" y="3009961"/>
            <a:ext cx="5089210" cy="1652036"/>
          </a:xfrm>
          <a:ln>
            <a:solidFill>
              <a:schemeClr val="bg1">
                <a:lumMod val="50000"/>
              </a:schemeClr>
            </a:solidFill>
          </a:ln>
        </p:spPr>
        <p:txBody>
          <a:bodyPr>
            <a:normAutofit fontScale="55000" lnSpcReduction="20000"/>
          </a:bodyPr>
          <a:lstStyle>
            <a:lvl1pPr>
              <a:defRPr/>
            </a:lvl1pPr>
          </a:lstStyle>
          <a:p>
            <a:r>
              <a:rPr lang="en-US" b="1" dirty="0">
                <a:highlight>
                  <a:srgbClr val="FFFF00"/>
                </a:highlight>
              </a:rPr>
              <a:t>About Phase // Purpose // Scope of Phase</a:t>
            </a:r>
          </a:p>
          <a:p>
            <a:pPr marL="0" indent="0">
              <a:buNone/>
            </a:pPr>
            <a:r>
              <a:rPr lang="en-US" dirty="0"/>
              <a:t>Text</a:t>
            </a:r>
          </a:p>
        </p:txBody>
      </p:sp>
    </p:spTree>
    <p:extLst>
      <p:ext uri="{BB962C8B-B14F-4D97-AF65-F5344CB8AC3E}">
        <p14:creationId xmlns:p14="http://schemas.microsoft.com/office/powerpoint/2010/main" val="3469380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ol_Factsheet">
    <p:spTree>
      <p:nvGrpSpPr>
        <p:cNvPr id="1" name=""/>
        <p:cNvGrpSpPr/>
        <p:nvPr/>
      </p:nvGrpSpPr>
      <p:grpSpPr>
        <a:xfrm>
          <a:off x="0" y="0"/>
          <a:ext cx="0" cy="0"/>
          <a:chOff x="0" y="0"/>
          <a:chExt cx="0" cy="0"/>
        </a:xfrm>
      </p:grpSpPr>
      <p:pic>
        <p:nvPicPr>
          <p:cNvPr id="19" name="Grafik 18" descr="Tandhjul kontur">
            <a:extLst>
              <a:ext uri="{FF2B5EF4-FFF2-40B4-BE49-F238E27FC236}">
                <a16:creationId xmlns:a16="http://schemas.microsoft.com/office/drawing/2014/main" id="{C77F845D-9D82-4F1E-9C14-03D5E1B45C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770" y="167101"/>
            <a:ext cx="1083126" cy="1083126"/>
          </a:xfrm>
          <a:prstGeom prst="rect">
            <a:avLst/>
          </a:prstGeom>
        </p:spPr>
      </p:pic>
      <p:sp>
        <p:nvSpPr>
          <p:cNvPr id="20" name="Titel 1">
            <a:extLst>
              <a:ext uri="{FF2B5EF4-FFF2-40B4-BE49-F238E27FC236}">
                <a16:creationId xmlns:a16="http://schemas.microsoft.com/office/drawing/2014/main" id="{1BBB39D0-BB46-4E0C-832B-6B760FBC1D13}"/>
              </a:ext>
            </a:extLst>
          </p:cNvPr>
          <p:cNvSpPr>
            <a:spLocks noGrp="1"/>
          </p:cNvSpPr>
          <p:nvPr>
            <p:ph type="title"/>
          </p:nvPr>
        </p:nvSpPr>
        <p:spPr>
          <a:xfrm>
            <a:off x="677333" y="609600"/>
            <a:ext cx="9668039" cy="726990"/>
          </a:xfrm>
        </p:spPr>
        <p:txBody>
          <a:bodyPr/>
          <a:lstStyle/>
          <a:p>
            <a:endParaRPr lang="da-DK" dirty="0"/>
          </a:p>
        </p:txBody>
      </p:sp>
      <p:sp>
        <p:nvSpPr>
          <p:cNvPr id="28" name="Pladsholder til indhold 36">
            <a:extLst>
              <a:ext uri="{FF2B5EF4-FFF2-40B4-BE49-F238E27FC236}">
                <a16:creationId xmlns:a16="http://schemas.microsoft.com/office/drawing/2014/main" id="{9C9DA338-248F-42C8-8D98-30C04354FAED}"/>
              </a:ext>
            </a:extLst>
          </p:cNvPr>
          <p:cNvSpPr>
            <a:spLocks noGrp="1"/>
          </p:cNvSpPr>
          <p:nvPr>
            <p:ph sz="half" idx="17"/>
          </p:nvPr>
        </p:nvSpPr>
        <p:spPr>
          <a:xfrm>
            <a:off x="677333" y="4410075"/>
            <a:ext cx="2303992" cy="1586795"/>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31" name="Pladsholder til indhold 36">
            <a:extLst>
              <a:ext uri="{FF2B5EF4-FFF2-40B4-BE49-F238E27FC236}">
                <a16:creationId xmlns:a16="http://schemas.microsoft.com/office/drawing/2014/main" id="{8F98F2E5-0D95-406A-B838-0032DC1A8BF5}"/>
              </a:ext>
            </a:extLst>
          </p:cNvPr>
          <p:cNvSpPr>
            <a:spLocks noGrp="1"/>
          </p:cNvSpPr>
          <p:nvPr>
            <p:ph sz="half" idx="20"/>
          </p:nvPr>
        </p:nvSpPr>
        <p:spPr>
          <a:xfrm>
            <a:off x="3125341" y="4410075"/>
            <a:ext cx="2303992" cy="1586795"/>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32" name="Pladsholder til indhold 36">
            <a:extLst>
              <a:ext uri="{FF2B5EF4-FFF2-40B4-BE49-F238E27FC236}">
                <a16:creationId xmlns:a16="http://schemas.microsoft.com/office/drawing/2014/main" id="{75C64A9B-CB32-49E4-BF5B-EDFEDA74649B}"/>
              </a:ext>
            </a:extLst>
          </p:cNvPr>
          <p:cNvSpPr>
            <a:spLocks noGrp="1"/>
          </p:cNvSpPr>
          <p:nvPr>
            <p:ph sz="half" idx="21"/>
          </p:nvPr>
        </p:nvSpPr>
        <p:spPr>
          <a:xfrm>
            <a:off x="677333" y="1335952"/>
            <a:ext cx="4752000" cy="2988398"/>
          </a:xfrm>
          <a:ln>
            <a:solidFill>
              <a:srgbClr val="A6A6A6"/>
            </a:solidFill>
          </a:ln>
        </p:spPr>
        <p:txBody>
          <a:bodyPr>
            <a:normAutofit fontScale="85000" lnSpcReduction="20000"/>
          </a:bodyPr>
          <a:lstStyle>
            <a:lvl1pPr marL="180000" indent="-216000">
              <a:spcBef>
                <a:spcPts val="600"/>
              </a:spcBef>
              <a:defRPr sz="1500"/>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33" name="Pladsholder til indhold 36">
            <a:extLst>
              <a:ext uri="{FF2B5EF4-FFF2-40B4-BE49-F238E27FC236}">
                <a16:creationId xmlns:a16="http://schemas.microsoft.com/office/drawing/2014/main" id="{F6513A04-C73A-4E39-A9EE-E97BFA34D618}"/>
              </a:ext>
            </a:extLst>
          </p:cNvPr>
          <p:cNvSpPr>
            <a:spLocks noGrp="1"/>
          </p:cNvSpPr>
          <p:nvPr>
            <p:ph sz="half" idx="22"/>
          </p:nvPr>
        </p:nvSpPr>
        <p:spPr>
          <a:xfrm>
            <a:off x="5511352" y="1335952"/>
            <a:ext cx="3515417" cy="4660918"/>
          </a:xfrm>
          <a:ln>
            <a:solidFill>
              <a:srgbClr val="A6A6A6"/>
            </a:solidFill>
          </a:ln>
        </p:spPr>
        <p:txBody>
          <a:bodyPr>
            <a:normAutofit fontScale="85000" lnSpcReduction="20000"/>
          </a:bodyPr>
          <a:lstStyle>
            <a:lvl1pPr marL="249750" indent="-285750">
              <a:spcBef>
                <a:spcPts val="600"/>
              </a:spcBef>
              <a:defRPr lang="en-US" sz="1500" b="1" kern="1200" dirty="0" smtClean="0">
                <a:solidFill>
                  <a:schemeClr val="tx1">
                    <a:lumMod val="75000"/>
                    <a:lumOff val="25000"/>
                  </a:schemeClr>
                </a:solidFill>
                <a:latin typeface="+mn-lt"/>
                <a:ea typeface="+mn-ea"/>
                <a:cs typeface="+mn-cs"/>
              </a:defRPr>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9" name="Content Placeholder 2">
            <a:extLst>
              <a:ext uri="{FF2B5EF4-FFF2-40B4-BE49-F238E27FC236}">
                <a16:creationId xmlns:a16="http://schemas.microsoft.com/office/drawing/2014/main" id="{2AF01970-716C-42A5-9C9A-82D2438673D7}"/>
              </a:ext>
            </a:extLst>
          </p:cNvPr>
          <p:cNvSpPr>
            <a:spLocks noGrp="1"/>
          </p:cNvSpPr>
          <p:nvPr>
            <p:ph sz="half" idx="1"/>
          </p:nvPr>
        </p:nvSpPr>
        <p:spPr>
          <a:xfrm>
            <a:off x="9108788" y="1335951"/>
            <a:ext cx="1380600" cy="4660917"/>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Tree>
    <p:extLst>
      <p:ext uri="{BB962C8B-B14F-4D97-AF65-F5344CB8AC3E}">
        <p14:creationId xmlns:p14="http://schemas.microsoft.com/office/powerpoint/2010/main" val="408205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dirty="0"/>
              <a:t>Klik for at redigere titeltypografien</a:t>
            </a:r>
            <a:endParaRPr lang="en-US" dirty="0"/>
          </a:p>
        </p:txBody>
      </p:sp>
      <p:sp>
        <p:nvSpPr>
          <p:cNvPr id="3" name="Content Placeholder 2"/>
          <p:cNvSpPr>
            <a:spLocks noGrp="1"/>
          </p:cNvSpPr>
          <p:nvPr>
            <p:ph sz="half" idx="1"/>
          </p:nvPr>
        </p:nvSpPr>
        <p:spPr>
          <a:xfrm>
            <a:off x="677333" y="1336590"/>
            <a:ext cx="4363590" cy="331356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0" name="Content Placeholder 2">
            <a:extLst>
              <a:ext uri="{FF2B5EF4-FFF2-40B4-BE49-F238E27FC236}">
                <a16:creationId xmlns:a16="http://schemas.microsoft.com/office/drawing/2014/main" id="{975D1470-BF18-48A2-AE46-840CBE705037}"/>
              </a:ext>
            </a:extLst>
          </p:cNvPr>
          <p:cNvSpPr>
            <a:spLocks noGrp="1"/>
          </p:cNvSpPr>
          <p:nvPr>
            <p:ph sz="half" idx="15"/>
          </p:nvPr>
        </p:nvSpPr>
        <p:spPr>
          <a:xfrm>
            <a:off x="9224373" y="1336590"/>
            <a:ext cx="1455350" cy="4618732"/>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11" name="Content Placeholder 2">
            <a:extLst>
              <a:ext uri="{FF2B5EF4-FFF2-40B4-BE49-F238E27FC236}">
                <a16:creationId xmlns:a16="http://schemas.microsoft.com/office/drawing/2014/main" id="{0C54DEAF-8F7B-4CD6-B537-94CAD241D0C6}"/>
              </a:ext>
            </a:extLst>
          </p:cNvPr>
          <p:cNvSpPr>
            <a:spLocks noGrp="1"/>
          </p:cNvSpPr>
          <p:nvPr>
            <p:ph sz="half" idx="16"/>
          </p:nvPr>
        </p:nvSpPr>
        <p:spPr>
          <a:xfrm>
            <a:off x="5126892" y="1336589"/>
            <a:ext cx="4017107" cy="4618731"/>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13" name="Content Placeholder 2">
            <a:extLst>
              <a:ext uri="{FF2B5EF4-FFF2-40B4-BE49-F238E27FC236}">
                <a16:creationId xmlns:a16="http://schemas.microsoft.com/office/drawing/2014/main" id="{B3D01639-A461-4ED6-BD70-3BDCC8EB3703}"/>
              </a:ext>
            </a:extLst>
          </p:cNvPr>
          <p:cNvSpPr>
            <a:spLocks noGrp="1"/>
          </p:cNvSpPr>
          <p:nvPr>
            <p:ph sz="half" idx="17"/>
          </p:nvPr>
        </p:nvSpPr>
        <p:spPr>
          <a:xfrm>
            <a:off x="678635" y="4736196"/>
            <a:ext cx="4363590" cy="121912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Tree>
    <p:extLst>
      <p:ext uri="{BB962C8B-B14F-4D97-AF65-F5344CB8AC3E}">
        <p14:creationId xmlns:p14="http://schemas.microsoft.com/office/powerpoint/2010/main" val="3222772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238327B7-D274-4602-BB19-1BCCBC8F76B3}"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368675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5BC0E29-8585-4467-96C0-22B734101153}"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300960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3200"/>
          </a:xfrm>
        </p:spPr>
        <p:txBody>
          <a:bodyPr/>
          <a:lstStyle/>
          <a:p>
            <a:r>
              <a:rPr lang="da-DK" dirty="0"/>
              <a:t>Klik for at redigere titeltypografien</a:t>
            </a:r>
            <a:endParaRPr lang="en-US" dirty="0"/>
          </a:p>
        </p:txBody>
      </p:sp>
      <p:sp>
        <p:nvSpPr>
          <p:cNvPr id="3" name="Content Placeholder 2"/>
          <p:cNvSpPr>
            <a:spLocks noGrp="1"/>
          </p:cNvSpPr>
          <p:nvPr>
            <p:ph sz="half" idx="1"/>
          </p:nvPr>
        </p:nvSpPr>
        <p:spPr>
          <a:xfrm>
            <a:off x="677334" y="1345195"/>
            <a:ext cx="4184035" cy="46961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1345195"/>
            <a:ext cx="4184034" cy="469616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F205BE9-06B1-44C4-AE2A-116FE4DBBDCC}" type="datetime1">
              <a:rPr lang="da-DK" smtClean="0"/>
              <a:t>09-06-2023</a:t>
            </a:fld>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4" name="Handlingsknap: gå frem eller næste 13">
            <a:hlinkClick r:id="" action="ppaction://hlinkshowjump?jump=nextslide" highlightClick="1"/>
            <a:extLst>
              <a:ext uri="{FF2B5EF4-FFF2-40B4-BE49-F238E27FC236}">
                <a16:creationId xmlns:a16="http://schemas.microsoft.com/office/drawing/2014/main" id="{3A12E503-7D80-459D-A48B-C52BDD18C33D}"/>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5" name="Handlingsknap: gå til startside 14">
            <a:hlinkClick r:id="rId2" action="ppaction://hlinksldjump" highlightClick="1"/>
            <a:extLst>
              <a:ext uri="{FF2B5EF4-FFF2-40B4-BE49-F238E27FC236}">
                <a16:creationId xmlns:a16="http://schemas.microsoft.com/office/drawing/2014/main" id="{4D25B0FD-D938-4E04-B31F-C412E6EE77EF}"/>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6" name="Hjælp 15">
            <a:hlinkClick r:id="rId3" action="ppaction://hlinksldjump" highlightClick="1"/>
            <a:extLst>
              <a:ext uri="{FF2B5EF4-FFF2-40B4-BE49-F238E27FC236}">
                <a16:creationId xmlns:a16="http://schemas.microsoft.com/office/drawing/2014/main" id="{1957EA3C-BD1D-4015-9769-443DFB786AFF}"/>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8" name="Retur 17">
            <a:hlinkClick r:id="" action="ppaction://hlinkshowjump?jump=lastslideviewed" highlightClick="1"/>
            <a:extLst>
              <a:ext uri="{FF2B5EF4-FFF2-40B4-BE49-F238E27FC236}">
                <a16:creationId xmlns:a16="http://schemas.microsoft.com/office/drawing/2014/main" id="{AFE6A750-14D8-4A58-A4BD-D2D269B795CF}"/>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Handlingsknap: gå tilbage eller forrige 16">
            <a:hlinkClick r:id="" action="ppaction://hlinkshowjump?jump=previousslide" highlightClick="1"/>
            <a:extLst>
              <a:ext uri="{FF2B5EF4-FFF2-40B4-BE49-F238E27FC236}">
                <a16:creationId xmlns:a16="http://schemas.microsoft.com/office/drawing/2014/main" id="{1A5FE394-BBD3-48F2-92BE-2D5BF6FE314C}"/>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0" name="Footer Placeholder 4">
            <a:extLst>
              <a:ext uri="{FF2B5EF4-FFF2-40B4-BE49-F238E27FC236}">
                <a16:creationId xmlns:a16="http://schemas.microsoft.com/office/drawing/2014/main" id="{38F0CA77-8ABA-93DB-56CD-649E180283E3}"/>
              </a:ext>
            </a:extLst>
          </p:cNvPr>
          <p:cNvSpPr>
            <a:spLocks noGrp="1"/>
          </p:cNvSpPr>
          <p:nvPr>
            <p:ph type="ftr" sz="quarter" idx="11"/>
          </p:nvPr>
        </p:nvSpPr>
        <p:spPr>
          <a:xfrm>
            <a:off x="677334" y="6041362"/>
            <a:ext cx="6297612" cy="365125"/>
          </a:xfrm>
        </p:spPr>
        <p:txBody>
          <a:bodyPr/>
          <a:lstStyle/>
          <a:p>
            <a:endParaRPr lang="da-DK"/>
          </a:p>
        </p:txBody>
      </p:sp>
      <p:graphicFrame>
        <p:nvGraphicFramePr>
          <p:cNvPr id="21" name="Diagram 20">
            <a:extLst>
              <a:ext uri="{FF2B5EF4-FFF2-40B4-BE49-F238E27FC236}">
                <a16:creationId xmlns:a16="http://schemas.microsoft.com/office/drawing/2014/main" id="{104BEEC4-E74A-38F2-4638-2191443A7806}"/>
              </a:ext>
            </a:extLst>
          </p:cNvPr>
          <p:cNvGraphicFramePr/>
          <p:nvPr userDrawn="1">
            <p:extLst>
              <p:ext uri="{D42A27DB-BD31-4B8C-83A1-F6EECF244321}">
                <p14:modId xmlns:p14="http://schemas.microsoft.com/office/powerpoint/2010/main" val="1033370327"/>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32263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EB9BA9A-01C4-449B-A87C-D1C039DD0294}" type="datetime1">
              <a:rPr lang="da-DK" smtClean="0"/>
              <a:t>09-06-2023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026047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8D386DD6-27E7-4F4D-A286-19E4CD9AC643}"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2154583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lvl1pPr>
              <a:defRPr/>
            </a:lvl1pPr>
          </a:lstStyle>
          <a:p>
            <a:r>
              <a:rPr lang="da-DK" dirty="0"/>
              <a:t>Klik for at redigere titeltypografien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443896"/>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Tekst</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1454022"/>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Tekst</a:t>
            </a:r>
          </a:p>
        </p:txBody>
      </p:sp>
    </p:spTree>
    <p:extLst>
      <p:ext uri="{BB962C8B-B14F-4D97-AF65-F5344CB8AC3E}">
        <p14:creationId xmlns:p14="http://schemas.microsoft.com/office/powerpoint/2010/main" val="2657024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C336A982-F06D-4484-830A-310773A3C431}" type="datetime1">
              <a:rPr lang="da-DK" smtClean="0"/>
              <a:t>09-06-2023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Tree>
    <p:extLst>
      <p:ext uri="{BB962C8B-B14F-4D97-AF65-F5344CB8AC3E}">
        <p14:creationId xmlns:p14="http://schemas.microsoft.com/office/powerpoint/2010/main" val="1448195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4886"/>
          </a:xfrm>
        </p:spPr>
        <p:txBody>
          <a:bodyPr/>
          <a:lstStyle>
            <a:lvl1pPr>
              <a:defRPr/>
            </a:lvl1pPr>
          </a:lstStyle>
          <a:p>
            <a:r>
              <a:rPr lang="da-DK" dirty="0"/>
              <a:t>Klik for at redigere titeltypografien</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677334" y="1742380"/>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2" name="Text Placeholder 2">
            <a:extLst>
              <a:ext uri="{FF2B5EF4-FFF2-40B4-BE49-F238E27FC236}">
                <a16:creationId xmlns:a16="http://schemas.microsoft.com/office/drawing/2014/main" id="{5CF74858-94BB-4611-BDDC-CF99198778F3}"/>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3" name="Content Placeholder 2">
            <a:extLst>
              <a:ext uri="{FF2B5EF4-FFF2-40B4-BE49-F238E27FC236}">
                <a16:creationId xmlns:a16="http://schemas.microsoft.com/office/drawing/2014/main" id="{CA008BCD-3075-4408-89AD-E6ECBA6CBC09}"/>
              </a:ext>
            </a:extLst>
          </p:cNvPr>
          <p:cNvSpPr>
            <a:spLocks noGrp="1"/>
          </p:cNvSpPr>
          <p:nvPr>
            <p:ph sz="half" idx="16"/>
          </p:nvPr>
        </p:nvSpPr>
        <p:spPr>
          <a:xfrm>
            <a:off x="5089967" y="1742380"/>
            <a:ext cx="4184035" cy="2376539"/>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4" name="Text Placeholder 2">
            <a:extLst>
              <a:ext uri="{FF2B5EF4-FFF2-40B4-BE49-F238E27FC236}">
                <a16:creationId xmlns:a16="http://schemas.microsoft.com/office/drawing/2014/main" id="{DF5BB3AD-2D6E-4ADD-AC8A-448614417F68}"/>
              </a:ext>
            </a:extLst>
          </p:cNvPr>
          <p:cNvSpPr>
            <a:spLocks noGrp="1"/>
          </p:cNvSpPr>
          <p:nvPr>
            <p:ph type="body" idx="17" hasCustomPrompt="1"/>
          </p:nvPr>
        </p:nvSpPr>
        <p:spPr>
          <a:xfrm>
            <a:off x="5086791" y="4183762"/>
            <a:ext cx="4185623" cy="36512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5" name="Content Placeholder 2">
            <a:extLst>
              <a:ext uri="{FF2B5EF4-FFF2-40B4-BE49-F238E27FC236}">
                <a16:creationId xmlns:a16="http://schemas.microsoft.com/office/drawing/2014/main" id="{0D4A1DFB-3475-443C-8E25-383620D89E08}"/>
              </a:ext>
            </a:extLst>
          </p:cNvPr>
          <p:cNvSpPr>
            <a:spLocks noGrp="1"/>
          </p:cNvSpPr>
          <p:nvPr>
            <p:ph sz="half" idx="18"/>
          </p:nvPr>
        </p:nvSpPr>
        <p:spPr>
          <a:xfrm>
            <a:off x="5088379" y="4613730"/>
            <a:ext cx="4184035" cy="136278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2011553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Phase_landin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6492"/>
          </a:xfrm>
        </p:spPr>
        <p:txBody>
          <a:bodyPr/>
          <a:lstStyle/>
          <a:p>
            <a:r>
              <a:rPr lang="da-DK" dirty="0"/>
              <a:t>Klik for at redigere titeltypografien</a:t>
            </a:r>
            <a:endParaRPr lang="en-US" dirty="0"/>
          </a:p>
        </p:txBody>
      </p:sp>
      <p:sp>
        <p:nvSpPr>
          <p:cNvPr id="3" name="Date Placeholder 2"/>
          <p:cNvSpPr>
            <a:spLocks noGrp="1"/>
          </p:cNvSpPr>
          <p:nvPr>
            <p:ph type="dt" sz="half" idx="10"/>
          </p:nvPr>
        </p:nvSpPr>
        <p:spPr/>
        <p:txBody>
          <a:bodyPr/>
          <a:lstStyle/>
          <a:p>
            <a:fld id="{F889D5FD-6E8B-4B6D-9C75-D885A8111B5B}" type="datetime1">
              <a:rPr lang="da-DK" smtClean="0"/>
              <a:t>09-06-2023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
        <p:nvSpPr>
          <p:cNvPr id="6" name="Pladsholder til indhold 5">
            <a:extLst>
              <a:ext uri="{FF2B5EF4-FFF2-40B4-BE49-F238E27FC236}">
                <a16:creationId xmlns:a16="http://schemas.microsoft.com/office/drawing/2014/main" id="{1D40AAA4-24EC-4159-873C-314DE797BBDF}"/>
              </a:ext>
            </a:extLst>
          </p:cNvPr>
          <p:cNvSpPr>
            <a:spLocks noGrp="1"/>
          </p:cNvSpPr>
          <p:nvPr>
            <p:ph sz="half" idx="15" hasCustomPrompt="1"/>
          </p:nvPr>
        </p:nvSpPr>
        <p:spPr>
          <a:xfrm>
            <a:off x="4184792" y="1357925"/>
            <a:ext cx="5089210" cy="1652036"/>
          </a:xfrm>
          <a:ln>
            <a:solidFill>
              <a:schemeClr val="bg1">
                <a:lumMod val="50000"/>
              </a:schemeClr>
            </a:solidFill>
          </a:ln>
        </p:spPr>
        <p:txBody>
          <a:bodyPr>
            <a:normAutofit fontScale="55000" lnSpcReduction="20000"/>
          </a:bodyPr>
          <a:lstStyle>
            <a:lvl1pPr>
              <a:defRPr/>
            </a:lvl1pPr>
          </a:lstStyle>
          <a:p>
            <a:r>
              <a:rPr lang="en-US" b="1" dirty="0">
                <a:highlight>
                  <a:srgbClr val="FFFF00"/>
                </a:highlight>
              </a:rPr>
              <a:t>About Phase // Purpose // Scope of Phase</a:t>
            </a:r>
          </a:p>
          <a:p>
            <a:pPr marL="0" indent="0">
              <a:buNone/>
            </a:pPr>
            <a:r>
              <a:rPr lang="en-US" dirty="0"/>
              <a:t>Text</a:t>
            </a:r>
          </a:p>
        </p:txBody>
      </p:sp>
      <p:sp>
        <p:nvSpPr>
          <p:cNvPr id="10" name="Pladsholder til tekst 24">
            <a:extLst>
              <a:ext uri="{FF2B5EF4-FFF2-40B4-BE49-F238E27FC236}">
                <a16:creationId xmlns:a16="http://schemas.microsoft.com/office/drawing/2014/main" id="{3394589F-07EF-4B1D-BDF0-6FBEA870B8FA}"/>
              </a:ext>
            </a:extLst>
          </p:cNvPr>
          <p:cNvSpPr>
            <a:spLocks noGrp="1"/>
          </p:cNvSpPr>
          <p:nvPr>
            <p:ph type="body" idx="13" hasCustomPrompt="1"/>
          </p:nvPr>
        </p:nvSpPr>
        <p:spPr>
          <a:xfrm>
            <a:off x="947949" y="1312412"/>
            <a:ext cx="3009834" cy="365125"/>
          </a:xfrm>
        </p:spPr>
        <p:txBody>
          <a:bodyPr/>
          <a:lstStyle>
            <a:lvl1pPr marL="0" indent="0">
              <a:buNone/>
              <a:defRPr/>
            </a:lvl1pPr>
          </a:lstStyle>
          <a:p>
            <a:r>
              <a:rPr lang="da-DK" dirty="0"/>
              <a:t>Steps in </a:t>
            </a:r>
            <a:r>
              <a:rPr lang="da-DK" dirty="0" err="1"/>
              <a:t>Phase</a:t>
            </a:r>
            <a:r>
              <a:rPr lang="da-DK" dirty="0"/>
              <a:t> X</a:t>
            </a:r>
          </a:p>
        </p:txBody>
      </p:sp>
      <p:sp>
        <p:nvSpPr>
          <p:cNvPr id="11" name="Pladsholder til indhold 5">
            <a:extLst>
              <a:ext uri="{FF2B5EF4-FFF2-40B4-BE49-F238E27FC236}">
                <a16:creationId xmlns:a16="http://schemas.microsoft.com/office/drawing/2014/main" id="{78F5DC9B-3E0D-44A9-85FB-7AB98A8DBC31}"/>
              </a:ext>
            </a:extLst>
          </p:cNvPr>
          <p:cNvSpPr>
            <a:spLocks noGrp="1"/>
          </p:cNvSpPr>
          <p:nvPr>
            <p:ph sz="half" idx="16" hasCustomPrompt="1"/>
          </p:nvPr>
        </p:nvSpPr>
        <p:spPr>
          <a:xfrm>
            <a:off x="4184792" y="3009961"/>
            <a:ext cx="5089210" cy="1652036"/>
          </a:xfrm>
          <a:ln>
            <a:solidFill>
              <a:schemeClr val="bg1">
                <a:lumMod val="50000"/>
              </a:schemeClr>
            </a:solidFill>
          </a:ln>
        </p:spPr>
        <p:txBody>
          <a:bodyPr>
            <a:normAutofit fontScale="55000" lnSpcReduction="20000"/>
          </a:bodyPr>
          <a:lstStyle>
            <a:lvl1pPr>
              <a:defRPr/>
            </a:lvl1pPr>
          </a:lstStyle>
          <a:p>
            <a:r>
              <a:rPr lang="en-US" b="1" dirty="0">
                <a:highlight>
                  <a:srgbClr val="FFFF00"/>
                </a:highlight>
              </a:rPr>
              <a:t>About Phase // Purpose // Scope of Phase</a:t>
            </a:r>
          </a:p>
          <a:p>
            <a:pPr marL="0" indent="0">
              <a:buNone/>
            </a:pPr>
            <a:r>
              <a:rPr lang="en-US" dirty="0"/>
              <a:t>Text</a:t>
            </a:r>
          </a:p>
        </p:txBody>
      </p:sp>
    </p:spTree>
    <p:extLst>
      <p:ext uri="{BB962C8B-B14F-4D97-AF65-F5344CB8AC3E}">
        <p14:creationId xmlns:p14="http://schemas.microsoft.com/office/powerpoint/2010/main" val="2334817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dirty="0"/>
              <a:t>Klik for at redigere titeltypografien</a:t>
            </a:r>
            <a:endParaRPr lang="en-US" dirty="0"/>
          </a:p>
        </p:txBody>
      </p:sp>
      <p:sp>
        <p:nvSpPr>
          <p:cNvPr id="3" name="Content Placeholder 2"/>
          <p:cNvSpPr>
            <a:spLocks noGrp="1"/>
          </p:cNvSpPr>
          <p:nvPr>
            <p:ph sz="half" idx="1" hasCustomPrompt="1"/>
          </p:nvPr>
        </p:nvSpPr>
        <p:spPr>
          <a:xfrm>
            <a:off x="677333" y="1336590"/>
            <a:ext cx="4752000" cy="3301374"/>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dirty="0" err="1"/>
              <a:t>Description</a:t>
            </a:r>
            <a:r>
              <a:rPr lang="da-DK" dirty="0"/>
              <a:t>:</a:t>
            </a:r>
          </a:p>
          <a:p>
            <a:pPr lvl="1"/>
            <a:endParaRPr lang="da-DK"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2" name="Content Placeholder 2">
            <a:extLst>
              <a:ext uri="{FF2B5EF4-FFF2-40B4-BE49-F238E27FC236}">
                <a16:creationId xmlns:a16="http://schemas.microsoft.com/office/drawing/2014/main" id="{D0219856-E0FC-46E9-A461-A9851FC5EE54}"/>
              </a:ext>
            </a:extLst>
          </p:cNvPr>
          <p:cNvSpPr>
            <a:spLocks noGrp="1"/>
          </p:cNvSpPr>
          <p:nvPr>
            <p:ph sz="half" idx="13" hasCustomPrompt="1"/>
          </p:nvPr>
        </p:nvSpPr>
        <p:spPr>
          <a:xfrm>
            <a:off x="5593372" y="1336590"/>
            <a:ext cx="4752000" cy="3667322"/>
          </a:xfrm>
          <a:ln>
            <a:solidFill>
              <a:schemeClr val="bg1">
                <a:lumMod val="65000"/>
              </a:schemeClr>
            </a:solidFill>
          </a:ln>
        </p:spPr>
        <p:txBody>
          <a:bodyPr/>
          <a:lstStyle>
            <a:lvl1pPr marL="180000" indent="-216000">
              <a:spcBef>
                <a:spcPts val="600"/>
              </a:spcBef>
              <a:defRPr/>
            </a:lvl1pPr>
            <a:lvl2pPr marL="252000" indent="-180000">
              <a:spcBef>
                <a:spcPts val="600"/>
              </a:spcBef>
              <a:defRPr/>
            </a:lvl2pPr>
            <a:lvl3pPr marL="360000" indent="-180000">
              <a:spcBef>
                <a:spcPts val="600"/>
              </a:spcBef>
              <a:defRPr/>
            </a:lvl3pPr>
          </a:lstStyle>
          <a:p>
            <a:pPr lvl="0"/>
            <a:r>
              <a:rPr lang="da-DK" dirty="0" err="1"/>
              <a:t>Description</a:t>
            </a:r>
            <a:r>
              <a:rPr lang="da-DK" dirty="0"/>
              <a:t>:</a:t>
            </a:r>
          </a:p>
          <a:p>
            <a:pPr lvl="1"/>
            <a:r>
              <a:rPr lang="da-DK" dirty="0" err="1"/>
              <a:t>Text</a:t>
            </a:r>
            <a:endParaRPr lang="da-DK" dirty="0"/>
          </a:p>
          <a:p>
            <a:pPr lvl="2"/>
            <a:r>
              <a:rPr lang="da-DK" dirty="0" err="1"/>
              <a:t>Text</a:t>
            </a:r>
            <a:endParaRPr lang="da-DK" dirty="0"/>
          </a:p>
        </p:txBody>
      </p:sp>
      <p:sp>
        <p:nvSpPr>
          <p:cNvPr id="8" name="Content Placeholder 2">
            <a:extLst>
              <a:ext uri="{FF2B5EF4-FFF2-40B4-BE49-F238E27FC236}">
                <a16:creationId xmlns:a16="http://schemas.microsoft.com/office/drawing/2014/main" id="{B5B6E6B7-9C69-4C58-965A-F4BD8E4379DC}"/>
              </a:ext>
            </a:extLst>
          </p:cNvPr>
          <p:cNvSpPr>
            <a:spLocks noGrp="1"/>
          </p:cNvSpPr>
          <p:nvPr>
            <p:ph sz="half" idx="14" hasCustomPrompt="1"/>
          </p:nvPr>
        </p:nvSpPr>
        <p:spPr>
          <a:xfrm>
            <a:off x="677333" y="4794421"/>
            <a:ext cx="4752000" cy="1090484"/>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dirty="0" err="1"/>
              <a:t>Description</a:t>
            </a:r>
            <a:r>
              <a:rPr lang="da-DK" dirty="0"/>
              <a:t>:</a:t>
            </a:r>
          </a:p>
          <a:p>
            <a:pPr lvl="1"/>
            <a:endParaRPr lang="da-DK" dirty="0"/>
          </a:p>
        </p:txBody>
      </p:sp>
      <p:sp>
        <p:nvSpPr>
          <p:cNvPr id="9" name="Content Placeholder 2">
            <a:extLst>
              <a:ext uri="{FF2B5EF4-FFF2-40B4-BE49-F238E27FC236}">
                <a16:creationId xmlns:a16="http://schemas.microsoft.com/office/drawing/2014/main" id="{FAD598D3-305F-419E-B432-F1399DC3D136}"/>
              </a:ext>
            </a:extLst>
          </p:cNvPr>
          <p:cNvSpPr>
            <a:spLocks noGrp="1"/>
          </p:cNvSpPr>
          <p:nvPr>
            <p:ph sz="half" idx="15" hasCustomPrompt="1"/>
          </p:nvPr>
        </p:nvSpPr>
        <p:spPr>
          <a:xfrm>
            <a:off x="5593372" y="5159142"/>
            <a:ext cx="4752000" cy="726990"/>
          </a:xfrm>
          <a:ln>
            <a:solidFill>
              <a:schemeClr val="bg1">
                <a:lumMod val="65000"/>
              </a:schemeClr>
            </a:solidFill>
          </a:ln>
        </p:spPr>
        <p:txBody>
          <a:bodyPr/>
          <a:lstStyle>
            <a:lvl1pPr marL="180000" indent="-216000">
              <a:spcBef>
                <a:spcPts val="600"/>
              </a:spcBef>
              <a:defRPr/>
            </a:lvl1pPr>
            <a:lvl2pPr marL="252000" indent="-180000">
              <a:spcBef>
                <a:spcPts val="600"/>
              </a:spcBef>
              <a:defRPr/>
            </a:lvl2pPr>
          </a:lstStyle>
          <a:p>
            <a:pPr lvl="0"/>
            <a:r>
              <a:rPr lang="da-DK" dirty="0" err="1"/>
              <a:t>Description</a:t>
            </a:r>
            <a:r>
              <a:rPr lang="da-DK" dirty="0"/>
              <a:t>:</a:t>
            </a:r>
          </a:p>
          <a:p>
            <a:pPr lvl="1"/>
            <a:endParaRPr lang="da-DK" dirty="0"/>
          </a:p>
        </p:txBody>
      </p:sp>
    </p:spTree>
    <p:extLst>
      <p:ext uri="{BB962C8B-B14F-4D97-AF65-F5344CB8AC3E}">
        <p14:creationId xmlns:p14="http://schemas.microsoft.com/office/powerpoint/2010/main" val="3324758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tep_Factshee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8039" cy="726990"/>
          </a:xfrm>
        </p:spPr>
        <p:txBody>
          <a:bodyPr/>
          <a:lstStyle/>
          <a:p>
            <a:r>
              <a:rPr lang="da-DK" dirty="0"/>
              <a:t>Klik for at redigere titeltypografien</a:t>
            </a:r>
            <a:endParaRPr lang="en-US" dirty="0"/>
          </a:p>
        </p:txBody>
      </p:sp>
      <p:sp>
        <p:nvSpPr>
          <p:cNvPr id="3" name="Content Placeholder 2"/>
          <p:cNvSpPr>
            <a:spLocks noGrp="1"/>
          </p:cNvSpPr>
          <p:nvPr>
            <p:ph sz="half" idx="1"/>
          </p:nvPr>
        </p:nvSpPr>
        <p:spPr>
          <a:xfrm>
            <a:off x="677333" y="1336590"/>
            <a:ext cx="4363590" cy="331356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10" name="Content Placeholder 2">
            <a:extLst>
              <a:ext uri="{FF2B5EF4-FFF2-40B4-BE49-F238E27FC236}">
                <a16:creationId xmlns:a16="http://schemas.microsoft.com/office/drawing/2014/main" id="{975D1470-BF18-48A2-AE46-840CBE705037}"/>
              </a:ext>
            </a:extLst>
          </p:cNvPr>
          <p:cNvSpPr>
            <a:spLocks noGrp="1"/>
          </p:cNvSpPr>
          <p:nvPr>
            <p:ph sz="half" idx="15"/>
          </p:nvPr>
        </p:nvSpPr>
        <p:spPr>
          <a:xfrm>
            <a:off x="9224373" y="1336590"/>
            <a:ext cx="1455350" cy="4618732"/>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11" name="Content Placeholder 2">
            <a:extLst>
              <a:ext uri="{FF2B5EF4-FFF2-40B4-BE49-F238E27FC236}">
                <a16:creationId xmlns:a16="http://schemas.microsoft.com/office/drawing/2014/main" id="{0C54DEAF-8F7B-4CD6-B537-94CAD241D0C6}"/>
              </a:ext>
            </a:extLst>
          </p:cNvPr>
          <p:cNvSpPr>
            <a:spLocks noGrp="1"/>
          </p:cNvSpPr>
          <p:nvPr>
            <p:ph sz="half" idx="16"/>
          </p:nvPr>
        </p:nvSpPr>
        <p:spPr>
          <a:xfrm>
            <a:off x="5126892" y="1336589"/>
            <a:ext cx="4017107" cy="4618731"/>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
        <p:nvSpPr>
          <p:cNvPr id="13" name="Content Placeholder 2">
            <a:extLst>
              <a:ext uri="{FF2B5EF4-FFF2-40B4-BE49-F238E27FC236}">
                <a16:creationId xmlns:a16="http://schemas.microsoft.com/office/drawing/2014/main" id="{B3D01639-A461-4ED6-BD70-3BDCC8EB3703}"/>
              </a:ext>
            </a:extLst>
          </p:cNvPr>
          <p:cNvSpPr>
            <a:spLocks noGrp="1"/>
          </p:cNvSpPr>
          <p:nvPr>
            <p:ph sz="half" idx="17"/>
          </p:nvPr>
        </p:nvSpPr>
        <p:spPr>
          <a:xfrm>
            <a:off x="678635" y="4736196"/>
            <a:ext cx="4363590" cy="1219124"/>
          </a:xfrm>
          <a:ln>
            <a:solidFill>
              <a:schemeClr val="bg1">
                <a:lumMod val="65000"/>
              </a:schemeClr>
            </a:solidFill>
          </a:ln>
        </p:spPr>
        <p:txBody>
          <a:bodyPr/>
          <a:lstStyle>
            <a:lvl1pPr marL="180000" indent="-180000">
              <a:spcBef>
                <a:spcPts val="600"/>
              </a:spcBef>
              <a:defRPr/>
            </a:lvl1pPr>
            <a:lvl2pPr marL="252000" indent="-180000">
              <a:spcBef>
                <a:spcPts val="600"/>
              </a:spcBef>
              <a:defRPr/>
            </a:lvl2pPr>
            <a:lvl3pPr marL="324000" indent="-180000">
              <a:spcBef>
                <a:spcPts val="600"/>
              </a:spcBef>
              <a:defRPr/>
            </a:lvl3pPr>
            <a:lvl4pPr marL="396000" indent="-180000">
              <a:spcBef>
                <a:spcPts val="600"/>
              </a:spcBef>
              <a:defRPr/>
            </a:lvl4pPr>
            <a:lvl5pPr marL="468000" indent="-180000">
              <a:spcBef>
                <a:spcPts val="600"/>
              </a:spcBef>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a:p>
            <a:pPr lvl="1"/>
            <a:endParaRPr lang="da-DK" dirty="0"/>
          </a:p>
        </p:txBody>
      </p:sp>
    </p:spTree>
    <p:extLst>
      <p:ext uri="{BB962C8B-B14F-4D97-AF65-F5344CB8AC3E}">
        <p14:creationId xmlns:p14="http://schemas.microsoft.com/office/powerpoint/2010/main" val="284496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o indholdsobjekter_m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3200"/>
          </a:xfrm>
        </p:spPr>
        <p:txBody>
          <a:bodyPr/>
          <a:lstStyle>
            <a:lvl1pPr>
              <a:defRPr/>
            </a:lvl1pPr>
          </a:lstStyle>
          <a:p>
            <a:r>
              <a:rPr lang="da-DK" dirty="0"/>
              <a:t>Klik for at redigere titeltypografien</a:t>
            </a:r>
            <a:endParaRPr lang="en-US" dirty="0"/>
          </a:p>
        </p:txBody>
      </p:sp>
      <p:sp>
        <p:nvSpPr>
          <p:cNvPr id="3" name="Content Placeholder 2"/>
          <p:cNvSpPr>
            <a:spLocks noGrp="1"/>
          </p:cNvSpPr>
          <p:nvPr>
            <p:ph sz="half" idx="1"/>
          </p:nvPr>
        </p:nvSpPr>
        <p:spPr>
          <a:xfrm>
            <a:off x="677334" y="1730057"/>
            <a:ext cx="4184035" cy="4234137"/>
          </a:xfrm>
          <a:ln>
            <a:solidFill>
              <a:schemeClr val="bg1">
                <a:lumMod val="65000"/>
              </a:schemeClr>
            </a:solidFill>
          </a:ln>
        </p:spPr>
        <p:txBody>
          <a:bodyPr/>
          <a:lstStyle>
            <a:lvl1pPr marL="342900" indent="-342900">
              <a:buSzPct val="100000"/>
              <a:buFont typeface="+mj-lt"/>
              <a:buAutoNum type="arabicPeriod"/>
              <a:defRPr/>
            </a:lvl1pPr>
            <a:lvl2pPr marL="702900" indent="-342900">
              <a:buSzPct val="100000"/>
              <a:buFont typeface="+mj-lt"/>
              <a:buAutoNum type="arabicPeriod"/>
              <a:defRPr/>
            </a:lvl2pPr>
            <a:lvl3pPr marL="846900" indent="-342900">
              <a:buSzPct val="100000"/>
              <a:buFont typeface="+mj-lt"/>
              <a:buAutoNum type="arabicPeriod"/>
              <a:defRPr/>
            </a:lvl3pPr>
            <a:lvl4pPr marL="804600" indent="-228600">
              <a:buSzPct val="100000"/>
              <a:buFont typeface="+mj-lt"/>
              <a:buAutoNum type="arabicPeriod"/>
              <a:defRPr/>
            </a:lvl4pPr>
            <a:lvl5pPr marL="876600" indent="-228600">
              <a:buSzPct val="100000"/>
              <a:buFont typeface="+mj-lt"/>
              <a:buAutoNum type="arabicPeriod"/>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1312412"/>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5088379" y="1730057"/>
            <a:ext cx="4184035" cy="4234137"/>
          </a:xfrm>
          <a:ln>
            <a:solidFill>
              <a:schemeClr val="bg1">
                <a:lumMod val="65000"/>
              </a:schemeClr>
            </a:solidFill>
          </a:ln>
        </p:spPr>
        <p:txBody>
          <a:bodyPr/>
          <a:lstStyle>
            <a:lvl1pPr marL="216000" indent="-216000">
              <a:defRPr/>
            </a:lvl1pPr>
            <a:lvl2pPr marL="432000" indent="-72000">
              <a:defRPr/>
            </a:lvl2pPr>
            <a:lvl3pPr marL="576000" indent="-72000">
              <a:defRPr/>
            </a:lvl3pPr>
            <a:lvl4pPr marL="648000" indent="-72000">
              <a:defRPr/>
            </a:lvl4pPr>
            <a:lvl5pPr marL="720000" indent="-7200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8" name="Handlingsknap: gå frem eller næste 17">
            <a:hlinkClick r:id="" action="ppaction://hlinkshowjump?jump=nextslide" highlightClick="1"/>
            <a:extLst>
              <a:ext uri="{FF2B5EF4-FFF2-40B4-BE49-F238E27FC236}">
                <a16:creationId xmlns:a16="http://schemas.microsoft.com/office/drawing/2014/main" id="{3FCC1F74-625E-4F0B-B878-0DB02E6D3CE1}"/>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1" name="Handlingsknap: gå til startside 20">
            <a:hlinkClick r:id="rId2" action="ppaction://hlinksldjump" highlightClick="1"/>
            <a:extLst>
              <a:ext uri="{FF2B5EF4-FFF2-40B4-BE49-F238E27FC236}">
                <a16:creationId xmlns:a16="http://schemas.microsoft.com/office/drawing/2014/main" id="{D598CB6B-4865-4D0B-A2CA-EE79C0F8E6F5}"/>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2" name="Hjælp 21">
            <a:hlinkClick r:id="rId3" action="ppaction://hlinksldjump" highlightClick="1"/>
            <a:extLst>
              <a:ext uri="{FF2B5EF4-FFF2-40B4-BE49-F238E27FC236}">
                <a16:creationId xmlns:a16="http://schemas.microsoft.com/office/drawing/2014/main" id="{8BA1871B-54A8-4DDF-9054-55060BB7118D}"/>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3" name="Retur 22">
            <a:hlinkClick r:id="" action="ppaction://hlinkshowjump?jump=lastslideviewed" highlightClick="1"/>
            <a:extLst>
              <a:ext uri="{FF2B5EF4-FFF2-40B4-BE49-F238E27FC236}">
                <a16:creationId xmlns:a16="http://schemas.microsoft.com/office/drawing/2014/main" id="{1E1FDF4A-FBEB-448F-8F86-472D2374D9DF}"/>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andlingsknap: gå tilbage eller forrige 15">
            <a:hlinkClick r:id="" action="ppaction://hlinkshowjump?jump=previousslide" highlightClick="1"/>
            <a:extLst>
              <a:ext uri="{FF2B5EF4-FFF2-40B4-BE49-F238E27FC236}">
                <a16:creationId xmlns:a16="http://schemas.microsoft.com/office/drawing/2014/main" id="{68B40E1F-537A-49B8-9C86-7295CE764AA1}"/>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17" name="Diagram 16">
            <a:extLst>
              <a:ext uri="{FF2B5EF4-FFF2-40B4-BE49-F238E27FC236}">
                <a16:creationId xmlns:a16="http://schemas.microsoft.com/office/drawing/2014/main" id="{5E97BFE7-CC69-54DF-171E-26B95F4FB39C}"/>
              </a:ext>
            </a:extLst>
          </p:cNvPr>
          <p:cNvGraphicFramePr/>
          <p:nvPr userDrawn="1">
            <p:extLst>
              <p:ext uri="{D42A27DB-BD31-4B8C-83A1-F6EECF244321}">
                <p14:modId xmlns:p14="http://schemas.microsoft.com/office/powerpoint/2010/main" val="1033370327"/>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650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keholder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6756"/>
            <a:ext cx="8596668" cy="747050"/>
          </a:xfrm>
        </p:spPr>
        <p:txBody>
          <a:bodyPr/>
          <a:lstStyle>
            <a:lvl1pPr>
              <a:defRPr/>
            </a:lvl1pPr>
          </a:lstStyle>
          <a:p>
            <a:r>
              <a:rPr lang="da-DK" dirty="0"/>
              <a:t>Klik for at redigere titeltypografien</a:t>
            </a:r>
            <a:endParaRPr lang="en-US" dirty="0"/>
          </a:p>
        </p:txBody>
      </p:sp>
      <p:sp>
        <p:nvSpPr>
          <p:cNvPr id="3" name="Content Placeholder 2"/>
          <p:cNvSpPr>
            <a:spLocks noGrp="1"/>
          </p:cNvSpPr>
          <p:nvPr>
            <p:ph sz="half" idx="1" hasCustomPrompt="1"/>
          </p:nvPr>
        </p:nvSpPr>
        <p:spPr>
          <a:xfrm>
            <a:off x="677334" y="1293711"/>
            <a:ext cx="4184035" cy="4670483"/>
          </a:xfrm>
          <a:ln>
            <a:solidFill>
              <a:schemeClr val="bg1">
                <a:lumMod val="65000"/>
              </a:schemeClr>
            </a:solidFill>
          </a:ln>
        </p:spPr>
        <p:txBody>
          <a:bodyPr/>
          <a:lstStyle>
            <a:lvl1pPr marL="285750" indent="-285750">
              <a:buSzPct val="100000"/>
              <a:buFont typeface="Wingdings 3" panose="05040102010807070707" pitchFamily="18" charset="2"/>
              <a:buChar char="u"/>
              <a:defRPr/>
            </a:lvl1pPr>
            <a:lvl2pPr marL="702900" indent="-342900">
              <a:buSzPct val="100000"/>
              <a:buFont typeface="+mj-lt"/>
              <a:buAutoNum type="arabicPeriod"/>
              <a:defRPr/>
            </a:lvl2pPr>
            <a:lvl3pPr marL="846900" indent="-342900">
              <a:buSzPct val="100000"/>
              <a:buFont typeface="+mj-lt"/>
              <a:buAutoNum type="arabicPeriod"/>
              <a:defRPr/>
            </a:lvl3pPr>
            <a:lvl4pPr marL="804600" indent="-228600">
              <a:buSzPct val="100000"/>
              <a:buFont typeface="+mj-lt"/>
              <a:buAutoNum type="arabicPeriod"/>
              <a:defRPr/>
            </a:lvl4pPr>
            <a:lvl5pPr marL="876600" indent="-228600">
              <a:buSzPct val="100000"/>
              <a:buFont typeface="+mj-lt"/>
              <a:buAutoNum type="arabicPeriod"/>
              <a:defRPr/>
            </a:lvl5pPr>
          </a:lstStyle>
          <a:p>
            <a:pPr lvl="0"/>
            <a:r>
              <a:rPr lang="en-US" dirty="0"/>
              <a:t>Phase I:</a:t>
            </a:r>
          </a:p>
          <a:p>
            <a:pPr lvl="0"/>
            <a:r>
              <a:rPr lang="en-US" dirty="0"/>
              <a:t>Phase II:</a:t>
            </a:r>
          </a:p>
          <a:p>
            <a:pPr lvl="0"/>
            <a:r>
              <a:rPr lang="en-US" dirty="0"/>
              <a:t>Phase III:</a:t>
            </a:r>
          </a:p>
          <a:p>
            <a:pPr lvl="0"/>
            <a:r>
              <a:rPr lang="en-US" dirty="0"/>
              <a:t>Phase IV:</a:t>
            </a:r>
          </a:p>
        </p:txBody>
      </p:sp>
      <p:sp>
        <p:nvSpPr>
          <p:cNvPr id="5" name="Date Placeholder 4"/>
          <p:cNvSpPr>
            <a:spLocks noGrp="1"/>
          </p:cNvSpPr>
          <p:nvPr>
            <p:ph type="dt" sz="half" idx="10"/>
          </p:nvPr>
        </p:nvSpPr>
        <p:spPr/>
        <p:txBody>
          <a:bodyPr/>
          <a:lstStyle/>
          <a:p>
            <a:fld id="{B3A3D468-7C45-4259-A1BC-56D24A333DCD}" type="datetime1">
              <a:rPr lang="da-DK" smtClean="0"/>
              <a:t>09-06-2023</a:t>
            </a:fld>
            <a:endParaRPr lang="da-DK"/>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74B859CA-F805-4BB6-8D76-3D68D48F9636}" type="slidenum">
              <a:rPr lang="da-DK" smtClean="0"/>
              <a:t>‹nr.›</a:t>
            </a:fld>
            <a:endParaRPr lang="da-DK"/>
          </a:p>
        </p:txBody>
      </p:sp>
      <p:sp>
        <p:nvSpPr>
          <p:cNvPr id="8" name="Text Placeholder 2">
            <a:extLst>
              <a:ext uri="{FF2B5EF4-FFF2-40B4-BE49-F238E27FC236}">
                <a16:creationId xmlns:a16="http://schemas.microsoft.com/office/drawing/2014/main" id="{729539D2-6F26-4506-979E-B98013F38F34}"/>
              </a:ext>
            </a:extLst>
          </p:cNvPr>
          <p:cNvSpPr>
            <a:spLocks noGrp="1"/>
          </p:cNvSpPr>
          <p:nvPr>
            <p:ph type="body" idx="13" hasCustomPrompt="1"/>
          </p:nvPr>
        </p:nvSpPr>
        <p:spPr>
          <a:xfrm>
            <a:off x="675746" y="928586"/>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a:t>Roles</a:t>
            </a:r>
            <a:endParaRPr lang="da-DK" dirty="0"/>
          </a:p>
        </p:txBody>
      </p:sp>
      <p:sp>
        <p:nvSpPr>
          <p:cNvPr id="9" name="Text Placeholder 2">
            <a:extLst>
              <a:ext uri="{FF2B5EF4-FFF2-40B4-BE49-F238E27FC236}">
                <a16:creationId xmlns:a16="http://schemas.microsoft.com/office/drawing/2014/main" id="{52C1D465-0716-449E-B3A8-1C08E2676B60}"/>
              </a:ext>
            </a:extLst>
          </p:cNvPr>
          <p:cNvSpPr>
            <a:spLocks noGrp="1"/>
          </p:cNvSpPr>
          <p:nvPr>
            <p:ph type="body" idx="14" hasCustomPrompt="1"/>
          </p:nvPr>
        </p:nvSpPr>
        <p:spPr>
          <a:xfrm>
            <a:off x="5088379" y="928586"/>
            <a:ext cx="4185623" cy="36512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a:t>Description</a:t>
            </a:r>
            <a:endParaRPr lang="da-DK" dirty="0"/>
          </a:p>
        </p:txBody>
      </p:sp>
      <p:sp>
        <p:nvSpPr>
          <p:cNvPr id="10" name="Content Placeholder 2">
            <a:extLst>
              <a:ext uri="{FF2B5EF4-FFF2-40B4-BE49-F238E27FC236}">
                <a16:creationId xmlns:a16="http://schemas.microsoft.com/office/drawing/2014/main" id="{7F17563D-2AE1-4E0A-A88B-BADAE2A9B8B9}"/>
              </a:ext>
            </a:extLst>
          </p:cNvPr>
          <p:cNvSpPr>
            <a:spLocks noGrp="1"/>
          </p:cNvSpPr>
          <p:nvPr>
            <p:ph sz="half" idx="15"/>
          </p:nvPr>
        </p:nvSpPr>
        <p:spPr>
          <a:xfrm>
            <a:off x="5088379" y="1328491"/>
            <a:ext cx="4184035" cy="4635703"/>
          </a:xfrm>
          <a:ln>
            <a:solidFill>
              <a:schemeClr val="bg1">
                <a:lumMod val="65000"/>
              </a:schemeClr>
            </a:solidFill>
          </a:ln>
        </p:spPr>
        <p:txBody>
          <a:bodyPr/>
          <a:lstStyle>
            <a:lvl1pPr marL="216000" indent="-216000">
              <a:defRPr/>
            </a:lvl1pPr>
            <a:lvl2pPr marL="360000" indent="0">
              <a:buNone/>
              <a:defRPr/>
            </a:lvl2pPr>
            <a:lvl3pPr marL="576000" indent="-72000">
              <a:defRPr/>
            </a:lvl3pPr>
            <a:lvl4pPr marL="648000" indent="-72000">
              <a:defRPr/>
            </a:lvl4pPr>
            <a:lvl5pPr marL="720000" indent="-72000">
              <a:defRPr/>
            </a:lvl5pPr>
          </a:lstStyle>
          <a:p>
            <a:pPr lvl="0"/>
            <a:r>
              <a:rPr lang="da-DK" dirty="0"/>
              <a:t>Klik for at redigere teksttypografierne i masteren</a:t>
            </a:r>
          </a:p>
        </p:txBody>
      </p:sp>
      <p:sp>
        <p:nvSpPr>
          <p:cNvPr id="18" name="Handlingsknap: gå frem eller næste 17">
            <a:hlinkClick r:id="" action="ppaction://hlinkshowjump?jump=nextslide" highlightClick="1"/>
            <a:extLst>
              <a:ext uri="{FF2B5EF4-FFF2-40B4-BE49-F238E27FC236}">
                <a16:creationId xmlns:a16="http://schemas.microsoft.com/office/drawing/2014/main" id="{D1ABAA4C-D628-4386-A795-95CA7E41D253}"/>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1" name="Handlingsknap: gå til startside 20">
            <a:hlinkClick r:id="rId2" action="ppaction://hlinksldjump" highlightClick="1"/>
            <a:extLst>
              <a:ext uri="{FF2B5EF4-FFF2-40B4-BE49-F238E27FC236}">
                <a16:creationId xmlns:a16="http://schemas.microsoft.com/office/drawing/2014/main" id="{F4521464-B197-49FD-8A04-7E13974F2072}"/>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2" name="Hjælp 21">
            <a:hlinkClick r:id="rId3" action="ppaction://hlinksldjump" highlightClick="1"/>
            <a:extLst>
              <a:ext uri="{FF2B5EF4-FFF2-40B4-BE49-F238E27FC236}">
                <a16:creationId xmlns:a16="http://schemas.microsoft.com/office/drawing/2014/main" id="{FBF95E44-BD6E-4C4C-ADEC-6E9642D0557B}"/>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3" name="Retur 22">
            <a:hlinkClick r:id="" action="ppaction://hlinkshowjump?jump=lastslideviewed" highlightClick="1"/>
            <a:extLst>
              <a:ext uri="{FF2B5EF4-FFF2-40B4-BE49-F238E27FC236}">
                <a16:creationId xmlns:a16="http://schemas.microsoft.com/office/drawing/2014/main" id="{29693321-DDD0-461D-B5D6-6519F372A832}"/>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andlingsknap: gå tilbage eller forrige 15">
            <a:hlinkClick r:id="" action="ppaction://hlinkshowjump?jump=previousslide" highlightClick="1"/>
            <a:extLst>
              <a:ext uri="{FF2B5EF4-FFF2-40B4-BE49-F238E27FC236}">
                <a16:creationId xmlns:a16="http://schemas.microsoft.com/office/drawing/2014/main" id="{AA75EE47-18EC-445F-91B4-FAF7966364BC}"/>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17" name="Diagram 16">
            <a:extLst>
              <a:ext uri="{FF2B5EF4-FFF2-40B4-BE49-F238E27FC236}">
                <a16:creationId xmlns:a16="http://schemas.microsoft.com/office/drawing/2014/main" id="{6F7CAA51-82F4-E7B4-96B9-545F29A439B2}"/>
              </a:ext>
            </a:extLst>
          </p:cNvPr>
          <p:cNvGraphicFramePr/>
          <p:nvPr userDrawn="1">
            <p:extLst>
              <p:ext uri="{D42A27DB-BD31-4B8C-83A1-F6EECF244321}">
                <p14:modId xmlns:p14="http://schemas.microsoft.com/office/powerpoint/2010/main" val="1033370327"/>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307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642551"/>
          </a:xfrm>
        </p:spPr>
        <p:txBody>
          <a:bodyPr/>
          <a:lstStyle>
            <a:lvl1pPr>
              <a:defRPr/>
            </a:lvl1pPr>
          </a:lstStyle>
          <a:p>
            <a:r>
              <a:rPr lang="da-DK" dirty="0"/>
              <a:t>Titeltypografien</a:t>
            </a:r>
            <a:endParaRPr lang="en-US" dirty="0"/>
          </a:p>
        </p:txBody>
      </p:sp>
      <p:sp>
        <p:nvSpPr>
          <p:cNvPr id="3" name="Text Placeholder 2"/>
          <p:cNvSpPr>
            <a:spLocks noGrp="1"/>
          </p:cNvSpPr>
          <p:nvPr>
            <p:ph type="body" idx="1" hasCustomPrompt="1"/>
          </p:nvPr>
        </p:nvSpPr>
        <p:spPr>
          <a:xfrm>
            <a:off x="675745" y="1325453"/>
            <a:ext cx="4185623" cy="489046"/>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Tekst</a:t>
            </a:r>
          </a:p>
        </p:txBody>
      </p:sp>
      <p:sp>
        <p:nvSpPr>
          <p:cNvPr id="4" name="Content Placeholder 3"/>
          <p:cNvSpPr>
            <a:spLocks noGrp="1"/>
          </p:cNvSpPr>
          <p:nvPr>
            <p:ph sz="half" idx="2"/>
          </p:nvPr>
        </p:nvSpPr>
        <p:spPr>
          <a:xfrm>
            <a:off x="675745" y="1887801"/>
            <a:ext cx="4185623" cy="4153561"/>
          </a:xfrm>
        </p:spPr>
        <p:txBody>
          <a:bodyPr>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Text Placeholder 4"/>
          <p:cNvSpPr>
            <a:spLocks noGrp="1"/>
          </p:cNvSpPr>
          <p:nvPr>
            <p:ph type="body" sz="quarter" idx="3" hasCustomPrompt="1"/>
          </p:nvPr>
        </p:nvSpPr>
        <p:spPr>
          <a:xfrm>
            <a:off x="4975668" y="1314546"/>
            <a:ext cx="4185618" cy="49995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Tekst</a:t>
            </a:r>
          </a:p>
        </p:txBody>
      </p:sp>
      <p:sp>
        <p:nvSpPr>
          <p:cNvPr id="6" name="Content Placeholder 5"/>
          <p:cNvSpPr>
            <a:spLocks noGrp="1"/>
          </p:cNvSpPr>
          <p:nvPr>
            <p:ph sz="quarter" idx="4"/>
          </p:nvPr>
        </p:nvSpPr>
        <p:spPr>
          <a:xfrm>
            <a:off x="4975668" y="1887801"/>
            <a:ext cx="4185617" cy="4153561"/>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A73D4F3-1A73-4945-BEB4-A274DFC8ACD4}" type="datetime1">
              <a:rPr lang="da-DK" smtClean="0"/>
              <a:t>09-06-2023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4B859CA-F805-4BB6-8D76-3D68D48F9636}" type="slidenum">
              <a:rPr lang="da-DK" smtClean="0"/>
              <a:t>‹nr.›</a:t>
            </a:fld>
            <a:endParaRPr lang="da-DK"/>
          </a:p>
        </p:txBody>
      </p:sp>
      <p:sp>
        <p:nvSpPr>
          <p:cNvPr id="17" name="Handlingsknap: gå frem eller næste 16">
            <a:hlinkClick r:id="" action="ppaction://hlinkshowjump?jump=nextslide" highlightClick="1"/>
            <a:extLst>
              <a:ext uri="{FF2B5EF4-FFF2-40B4-BE49-F238E27FC236}">
                <a16:creationId xmlns:a16="http://schemas.microsoft.com/office/drawing/2014/main" id="{C2822596-EECE-4CAF-8473-CC45EAEC7B67}"/>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8" name="Handlingsknap: gå til startside 17">
            <a:hlinkClick r:id="rId2" action="ppaction://hlinksldjump" highlightClick="1"/>
            <a:extLst>
              <a:ext uri="{FF2B5EF4-FFF2-40B4-BE49-F238E27FC236}">
                <a16:creationId xmlns:a16="http://schemas.microsoft.com/office/drawing/2014/main" id="{D88206DC-6A00-4E76-89C5-74D2D0BD184A}"/>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9" name="Hjælp 18">
            <a:hlinkClick r:id="rId3" action="ppaction://hlinksldjump" highlightClick="1"/>
            <a:extLst>
              <a:ext uri="{FF2B5EF4-FFF2-40B4-BE49-F238E27FC236}">
                <a16:creationId xmlns:a16="http://schemas.microsoft.com/office/drawing/2014/main" id="{C3591C98-32D7-4350-990A-68D71F5203B0}"/>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22" name="Retur 21">
            <a:hlinkClick r:id="" action="ppaction://hlinkshowjump?jump=lastslideviewed" highlightClick="1"/>
            <a:extLst>
              <a:ext uri="{FF2B5EF4-FFF2-40B4-BE49-F238E27FC236}">
                <a16:creationId xmlns:a16="http://schemas.microsoft.com/office/drawing/2014/main" id="{78F47E42-0D29-4023-AC1A-514015A0A7B1}"/>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Handlingsknap: gå tilbage eller forrige 15">
            <a:hlinkClick r:id="" action="ppaction://hlinkshowjump?jump=previousslide" highlightClick="1"/>
            <a:extLst>
              <a:ext uri="{FF2B5EF4-FFF2-40B4-BE49-F238E27FC236}">
                <a16:creationId xmlns:a16="http://schemas.microsoft.com/office/drawing/2014/main" id="{D2B80C27-7DF6-4CDF-A8EC-06FBA8F1F45F}"/>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20" name="Diagram 19">
            <a:extLst>
              <a:ext uri="{FF2B5EF4-FFF2-40B4-BE49-F238E27FC236}">
                <a16:creationId xmlns:a16="http://schemas.microsoft.com/office/drawing/2014/main" id="{6A257D17-8FC4-AF47-2F21-B5F79C5D669C}"/>
              </a:ext>
            </a:extLst>
          </p:cNvPr>
          <p:cNvGraphicFramePr/>
          <p:nvPr userDrawn="1">
            <p:extLst>
              <p:ext uri="{D42A27DB-BD31-4B8C-83A1-F6EECF244321}">
                <p14:modId xmlns:p14="http://schemas.microsoft.com/office/powerpoint/2010/main" val="1033370327"/>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737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9FC280DF-A590-44D2-A2C0-28AFFF68E018}" type="datetime1">
              <a:rPr lang="da-DK" smtClean="0"/>
              <a:t>09-06-2023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4B859CA-F805-4BB6-8D76-3D68D48F9636}" type="slidenum">
              <a:rPr lang="da-DK" smtClean="0"/>
              <a:t>‹nr.›</a:t>
            </a:fld>
            <a:endParaRPr lang="da-DK"/>
          </a:p>
        </p:txBody>
      </p:sp>
      <p:sp>
        <p:nvSpPr>
          <p:cNvPr id="12" name="Handlingsknap: gå frem eller næste 11">
            <a:hlinkClick r:id="" action="ppaction://hlinkshowjump?jump=nextslide" highlightClick="1"/>
            <a:extLst>
              <a:ext uri="{FF2B5EF4-FFF2-40B4-BE49-F238E27FC236}">
                <a16:creationId xmlns:a16="http://schemas.microsoft.com/office/drawing/2014/main" id="{402C6315-3771-4078-8C65-D05A9E4B28A5}"/>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3" name="Handlingsknap: gå til startside 12">
            <a:hlinkClick r:id="rId2" action="ppaction://hlinksldjump" highlightClick="1"/>
            <a:extLst>
              <a:ext uri="{FF2B5EF4-FFF2-40B4-BE49-F238E27FC236}">
                <a16:creationId xmlns:a16="http://schemas.microsoft.com/office/drawing/2014/main" id="{8F244EA1-32AB-4EF2-BD40-7D39EDC1C7F5}"/>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4" name="Hjælp 13">
            <a:hlinkClick r:id="rId3" action="ppaction://hlinksldjump" highlightClick="1"/>
            <a:extLst>
              <a:ext uri="{FF2B5EF4-FFF2-40B4-BE49-F238E27FC236}">
                <a16:creationId xmlns:a16="http://schemas.microsoft.com/office/drawing/2014/main" id="{D28453A0-98CE-48C5-A6A0-30651175D304}"/>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8" name="Retur 17">
            <a:hlinkClick r:id="" action="ppaction://hlinkshowjump?jump=lastslideviewed" highlightClick="1"/>
            <a:extLst>
              <a:ext uri="{FF2B5EF4-FFF2-40B4-BE49-F238E27FC236}">
                <a16:creationId xmlns:a16="http://schemas.microsoft.com/office/drawing/2014/main" id="{3368FB5E-68A8-4930-9987-A729BA37BBF2}"/>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Handlingsknap: gå tilbage eller forrige 14">
            <a:hlinkClick r:id="" action="ppaction://hlinkshowjump?jump=previousslide" highlightClick="1"/>
            <a:extLst>
              <a:ext uri="{FF2B5EF4-FFF2-40B4-BE49-F238E27FC236}">
                <a16:creationId xmlns:a16="http://schemas.microsoft.com/office/drawing/2014/main" id="{FF5FE436-7142-438B-AFC0-7D72BA9A8C93}"/>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aphicFrame>
        <p:nvGraphicFramePr>
          <p:cNvPr id="16" name="Diagram 15">
            <a:extLst>
              <a:ext uri="{FF2B5EF4-FFF2-40B4-BE49-F238E27FC236}">
                <a16:creationId xmlns:a16="http://schemas.microsoft.com/office/drawing/2014/main" id="{F184C035-0F84-ECD9-52EE-066BBF7C36B3}"/>
              </a:ext>
            </a:extLst>
          </p:cNvPr>
          <p:cNvGraphicFramePr/>
          <p:nvPr userDrawn="1">
            <p:extLst>
              <p:ext uri="{D42A27DB-BD31-4B8C-83A1-F6EECF244321}">
                <p14:modId xmlns:p14="http://schemas.microsoft.com/office/powerpoint/2010/main" val="1033370327"/>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799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microsoft.com/office/2007/relationships/diagramDrawing" Target="../diagrams/drawing7.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diagramColors" Target="../diagrams/colors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diagramQuickStyle" Target="../diagrams/quickStyle7.xml"/><Relationship Id="rId5" Type="http://schemas.openxmlformats.org/officeDocument/2006/relationships/slideLayout" Target="../slideLayouts/slideLayout25.xml"/><Relationship Id="rId15" Type="http://schemas.openxmlformats.org/officeDocument/2006/relationships/slide" Target="../slides/slide32.xml"/><Relationship Id="rId10" Type="http://schemas.openxmlformats.org/officeDocument/2006/relationships/diagramLayout" Target="../diagrams/layout7.xml"/><Relationship Id="rId4" Type="http://schemas.openxmlformats.org/officeDocument/2006/relationships/slideLayout" Target="../slideLayouts/slideLayout24.xml"/><Relationship Id="rId9" Type="http://schemas.openxmlformats.org/officeDocument/2006/relationships/diagramData" Target="../diagrams/data7.xml"/><Relationship Id="rId14"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diagramLayout" Target="../diagrams/layout8.xml"/><Relationship Id="rId18" Type="http://schemas.openxmlformats.org/officeDocument/2006/relationships/slide" Target="../slides/slide3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diagramData" Target="../diagrams/data8.xml"/><Relationship Id="rId17" Type="http://schemas.openxmlformats.org/officeDocument/2006/relationships/slide" Target="../slides/slide2.xml"/><Relationship Id="rId2" Type="http://schemas.openxmlformats.org/officeDocument/2006/relationships/slideLayout" Target="../slideLayouts/slideLayout29.xml"/><Relationship Id="rId16" Type="http://schemas.microsoft.com/office/2007/relationships/diagramDrawing" Target="../diagrams/drawing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5" Type="http://schemas.openxmlformats.org/officeDocument/2006/relationships/diagramColors" Target="../diagrams/colors8.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diagramQuickStyle" Target="../diagrams/quickStyle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diagramLayout" Target="../diagrams/layout9.xml"/><Relationship Id="rId18" Type="http://schemas.openxmlformats.org/officeDocument/2006/relationships/slide" Target="../slides/slide32.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diagramData" Target="../diagrams/data9.xml"/><Relationship Id="rId17" Type="http://schemas.openxmlformats.org/officeDocument/2006/relationships/slide" Target="../slides/slide2.xml"/><Relationship Id="rId2" Type="http://schemas.openxmlformats.org/officeDocument/2006/relationships/slideLayout" Target="../slideLayouts/slideLayout39.xml"/><Relationship Id="rId16" Type="http://schemas.microsoft.com/office/2007/relationships/diagramDrawing" Target="../diagrams/drawing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diagramColors" Target="../diagrams/colors9.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diagramQuickStyle" Target="../diagrams/quickStyle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diagramLayout" Target="../diagrams/layout10.xml"/><Relationship Id="rId18" Type="http://schemas.openxmlformats.org/officeDocument/2006/relationships/slide" Target="../slides/slide32.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diagramData" Target="../diagrams/data10.xml"/><Relationship Id="rId17" Type="http://schemas.openxmlformats.org/officeDocument/2006/relationships/slide" Target="../slides/slide2.xml"/><Relationship Id="rId2" Type="http://schemas.openxmlformats.org/officeDocument/2006/relationships/slideLayout" Target="../slideLayouts/slideLayout49.xml"/><Relationship Id="rId16" Type="http://schemas.microsoft.com/office/2007/relationships/diagramDrawing" Target="../diagrams/drawing10.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5" Type="http://schemas.openxmlformats.org/officeDocument/2006/relationships/diagramColors" Target="../diagrams/colors10.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diagramQuickStyle" Target="../diagrams/quickStyle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cxnSp>
          <p:nvCxnSpPr>
            <p:cNvPr id="20" name="Straight Connector 19"/>
            <p:cNvCxnSpPr>
              <a:cxnSpLocks/>
            </p:cNvCxnSpPr>
            <p:nvPr/>
          </p:nvCxnSpPr>
          <p:spPr>
            <a:xfrm>
              <a:off x="10282951" y="0"/>
              <a:ext cx="911939" cy="673686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956800" y="3681413"/>
              <a:ext cx="2232026"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19508" y="-8467"/>
              <a:ext cx="1669317"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519508" y="-8467"/>
              <a:ext cx="167249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358436" y="-8467"/>
              <a:ext cx="83038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40533" y="-8467"/>
              <a:ext cx="114829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40533" y="3589867"/>
              <a:ext cx="114829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315999-97DB-420B-B12E-8E92F91EBB86}" type="datetime1">
              <a:rPr lang="da-DK" smtClean="0"/>
              <a:t>09-06-2023</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spTree>
    <p:extLst>
      <p:ext uri="{BB962C8B-B14F-4D97-AF65-F5344CB8AC3E}">
        <p14:creationId xmlns:p14="http://schemas.microsoft.com/office/powerpoint/2010/main" val="243825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94" r:id="rId3"/>
    <p:sldLayoutId id="2147483663" r:id="rId4"/>
    <p:sldLayoutId id="2147483664" r:id="rId5"/>
    <p:sldLayoutId id="2147483773" r:id="rId6"/>
    <p:sldLayoutId id="214748377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749" r:id="rId2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74934"/>
            <a:chOff x="0" y="-8467"/>
            <a:chExt cx="12192000" cy="6874934"/>
          </a:xfrm>
        </p:grpSpPr>
        <p:cxnSp>
          <p:nvCxnSpPr>
            <p:cNvPr id="20" name="Straight Connector 19"/>
            <p:cNvCxnSpPr>
              <a:cxnSpLocks/>
            </p:cNvCxnSpPr>
            <p:nvPr/>
          </p:nvCxnSpPr>
          <p:spPr>
            <a:xfrm>
              <a:off x="10323381" y="0"/>
              <a:ext cx="900761" cy="686646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929630" y="3681413"/>
              <a:ext cx="2259198" cy="3185054"/>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27942" y="-8467"/>
              <a:ext cx="1660883"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500724" y="-8467"/>
              <a:ext cx="1691276"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353200" y="-8467"/>
              <a:ext cx="835623"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39964" y="-8467"/>
              <a:ext cx="1148860"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43138" y="3589867"/>
              <a:ext cx="114568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9689936"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3" y="2160589"/>
            <a:ext cx="9689937" cy="3880773"/>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Femme niveau</a:t>
            </a:r>
            <a:endParaRPr lang="en-US" dirty="0"/>
          </a:p>
        </p:txBody>
      </p:sp>
      <p:sp>
        <p:nvSpPr>
          <p:cNvPr id="4" name="Date Placeholder 3"/>
          <p:cNvSpPr>
            <a:spLocks noGrp="1"/>
          </p:cNvSpPr>
          <p:nvPr>
            <p:ph type="dt" sz="half" idx="2"/>
          </p:nvPr>
        </p:nvSpPr>
        <p:spPr>
          <a:xfrm>
            <a:off x="8435259"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44E947-4AA7-46C4-ACAB-93208C7EB5D6}" type="datetime1">
              <a:rPr lang="da-DK" smtClean="0"/>
              <a:t>09-06-2023</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9662034"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dirty="0"/>
          </a:p>
        </p:txBody>
      </p:sp>
      <p:graphicFrame>
        <p:nvGraphicFramePr>
          <p:cNvPr id="30" name="Diagram 29">
            <a:extLst>
              <a:ext uri="{FF2B5EF4-FFF2-40B4-BE49-F238E27FC236}">
                <a16:creationId xmlns:a16="http://schemas.microsoft.com/office/drawing/2014/main" id="{08E708FC-439D-40E5-AA9A-7BAD954813B3}"/>
              </a:ext>
            </a:extLst>
          </p:cNvPr>
          <p:cNvGraphicFramePr/>
          <p:nvPr userDrawn="1">
            <p:extLst>
              <p:ext uri="{D42A27DB-BD31-4B8C-83A1-F6EECF244321}">
                <p14:modId xmlns:p14="http://schemas.microsoft.com/office/powerpoint/2010/main" val="723277323"/>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3" name="Handlingsknap: gå frem eller næste 32">
            <a:hlinkClick r:id="" action="ppaction://hlinkshowjump?jump=nextslide" highlightClick="1"/>
            <a:extLst>
              <a:ext uri="{FF2B5EF4-FFF2-40B4-BE49-F238E27FC236}">
                <a16:creationId xmlns:a16="http://schemas.microsoft.com/office/drawing/2014/main" id="{3F0C6D8A-CB80-4D31-A1E4-3C3895845617}"/>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4" name="Handlingsknap: gå til startside 33">
            <a:hlinkClick r:id="rId14" action="ppaction://hlinksldjump" highlightClick="1"/>
            <a:extLst>
              <a:ext uri="{FF2B5EF4-FFF2-40B4-BE49-F238E27FC236}">
                <a16:creationId xmlns:a16="http://schemas.microsoft.com/office/drawing/2014/main" id="{59F41D05-D39E-46B6-88EC-C85116B73B8D}"/>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5" name="Hjælp 34">
            <a:hlinkClick r:id="rId15" action="ppaction://hlinksldjump" highlightClick="1"/>
            <a:extLst>
              <a:ext uri="{FF2B5EF4-FFF2-40B4-BE49-F238E27FC236}">
                <a16:creationId xmlns:a16="http://schemas.microsoft.com/office/drawing/2014/main" id="{A3C8EBCA-126F-4EE2-9D47-03F96C9FA3C4}"/>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1" name="Handlingsknap: gå tilbage eller forrige 30">
            <a:hlinkClick r:id="" action="ppaction://hlinkshowjump?jump=previousslide" highlightClick="1"/>
            <a:extLst>
              <a:ext uri="{FF2B5EF4-FFF2-40B4-BE49-F238E27FC236}">
                <a16:creationId xmlns:a16="http://schemas.microsoft.com/office/drawing/2014/main" id="{CCB426D6-11D9-474E-8819-888623128F7C}"/>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7" name="Retur 36">
            <a:hlinkClick r:id="" action="ppaction://hlinkshowjump?jump=lastslideviewed" highlightClick="1"/>
            <a:extLst>
              <a:ext uri="{FF2B5EF4-FFF2-40B4-BE49-F238E27FC236}">
                <a16:creationId xmlns:a16="http://schemas.microsoft.com/office/drawing/2014/main" id="{A23A3AAE-1872-4A2D-9A12-E8A4BA26713A}"/>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8707497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68" r:id="rId4"/>
    <p:sldLayoutId id="2147483782" r:id="rId5"/>
    <p:sldLayoutId id="2147483745" r:id="rId6"/>
    <p:sldLayoutId id="2147483734" r:id="rId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a:cxnSpLocks/>
            </p:cNvCxnSpPr>
            <p:nvPr/>
          </p:nvCxnSpPr>
          <p:spPr>
            <a:xfrm>
              <a:off x="10282951" y="0"/>
              <a:ext cx="941191" cy="6822593"/>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929630" y="3429000"/>
              <a:ext cx="2259196" cy="342900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42954" y="-8467"/>
              <a:ext cx="16458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464192" y="-8467"/>
              <a:ext cx="172780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405473" y="-8467"/>
              <a:ext cx="78335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40533" y="-8467"/>
              <a:ext cx="114829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963320" y="3589867"/>
              <a:ext cx="1225505"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81E913-C950-479B-887F-6391CD711D1A}" type="datetime1">
              <a:rPr lang="da-DK" smtClean="0"/>
              <a:t>09-06-2023</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graphicFrame>
        <p:nvGraphicFramePr>
          <p:cNvPr id="30" name="Diagram 29">
            <a:extLst>
              <a:ext uri="{FF2B5EF4-FFF2-40B4-BE49-F238E27FC236}">
                <a16:creationId xmlns:a16="http://schemas.microsoft.com/office/drawing/2014/main" id="{96DCD4DE-A9B8-4EBF-82AA-49E71ACE4DC8}"/>
              </a:ext>
            </a:extLst>
          </p:cNvPr>
          <p:cNvGraphicFramePr/>
          <p:nvPr userDrawn="1">
            <p:extLst>
              <p:ext uri="{D42A27DB-BD31-4B8C-83A1-F6EECF244321}">
                <p14:modId xmlns:p14="http://schemas.microsoft.com/office/powerpoint/2010/main" val="713700528"/>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6" name="Handlingsknap: gå frem eller næste 35">
            <a:hlinkClick r:id="" action="ppaction://hlinkshowjump?jump=nextslide" highlightClick="1"/>
            <a:extLst>
              <a:ext uri="{FF2B5EF4-FFF2-40B4-BE49-F238E27FC236}">
                <a16:creationId xmlns:a16="http://schemas.microsoft.com/office/drawing/2014/main" id="{8BEAFFCA-106D-43A5-B74A-B276369656C6}"/>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7" name="Handlingsknap: gå til startside 36">
            <a:hlinkClick r:id="rId17" action="ppaction://hlinksldjump" highlightClick="1"/>
            <a:extLst>
              <a:ext uri="{FF2B5EF4-FFF2-40B4-BE49-F238E27FC236}">
                <a16:creationId xmlns:a16="http://schemas.microsoft.com/office/drawing/2014/main" id="{89DAEFBA-099A-4822-8782-2196862B148C}"/>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8" name="Hjælp 37">
            <a:hlinkClick r:id="rId18" action="ppaction://hlinksldjump" highlightClick="1"/>
            <a:extLst>
              <a:ext uri="{FF2B5EF4-FFF2-40B4-BE49-F238E27FC236}">
                <a16:creationId xmlns:a16="http://schemas.microsoft.com/office/drawing/2014/main" id="{DB4EE3BE-1C18-488F-A603-6AA75474F62B}"/>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1" name="Handlingsknap: gå tilbage eller forrige 30">
            <a:hlinkClick r:id="" action="ppaction://hlinkshowjump?jump=previousslide" highlightClick="1"/>
            <a:extLst>
              <a:ext uri="{FF2B5EF4-FFF2-40B4-BE49-F238E27FC236}">
                <a16:creationId xmlns:a16="http://schemas.microsoft.com/office/drawing/2014/main" id="{0F52F85C-DB1D-4450-815B-C0C7D678F8AE}"/>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3" name="Retur 32">
            <a:hlinkClick r:id="" action="ppaction://hlinkshowjump?jump=lastslideviewed" highlightClick="1"/>
            <a:extLst>
              <a:ext uri="{FF2B5EF4-FFF2-40B4-BE49-F238E27FC236}">
                <a16:creationId xmlns:a16="http://schemas.microsoft.com/office/drawing/2014/main" id="{61204F8C-2893-48DD-B4B5-D7BDB5BE321F}"/>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384410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47" r:id="rId4"/>
    <p:sldLayoutId id="2147483700" r:id="rId5"/>
    <p:sldLayoutId id="2147483778" r:id="rId6"/>
    <p:sldLayoutId id="2147483785" r:id="rId7"/>
    <p:sldLayoutId id="2147483791" r:id="rId8"/>
    <p:sldLayoutId id="2147483769" r:id="rId9"/>
    <p:sldLayoutId id="2147483796" r:id="rId1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74934"/>
            <a:chOff x="0" y="-8467"/>
            <a:chExt cx="12192000" cy="6874934"/>
          </a:xfrm>
        </p:grpSpPr>
        <p:cxnSp>
          <p:nvCxnSpPr>
            <p:cNvPr id="20" name="Straight Connector 19"/>
            <p:cNvCxnSpPr>
              <a:cxnSpLocks/>
            </p:cNvCxnSpPr>
            <p:nvPr/>
          </p:nvCxnSpPr>
          <p:spPr>
            <a:xfrm>
              <a:off x="10282951" y="0"/>
              <a:ext cx="941191" cy="686646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a:stCxn id="28" idx="0"/>
            </p:cNvCxnSpPr>
            <p:nvPr/>
          </p:nvCxnSpPr>
          <p:spPr>
            <a:xfrm flipH="1">
              <a:off x="9929630" y="3589867"/>
              <a:ext cx="2259195" cy="3268133"/>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27942" y="-8467"/>
              <a:ext cx="1660883"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505866" y="-8467"/>
              <a:ext cx="16861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71666" y="3048000"/>
              <a:ext cx="182033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userDrawn="1"/>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391274" y="-8467"/>
              <a:ext cx="7975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39963" y="-8467"/>
              <a:ext cx="114886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43138" y="3589867"/>
              <a:ext cx="114568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44E947-4AA7-46C4-ACAB-93208C7EB5D6}" type="datetime1">
              <a:rPr lang="da-DK" smtClean="0"/>
              <a:t>09-06-2023</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graphicFrame>
        <p:nvGraphicFramePr>
          <p:cNvPr id="35" name="Diagram 34">
            <a:extLst>
              <a:ext uri="{FF2B5EF4-FFF2-40B4-BE49-F238E27FC236}">
                <a16:creationId xmlns:a16="http://schemas.microsoft.com/office/drawing/2014/main" id="{300DDB8B-DB15-432D-AF66-03C93D0BFFF9}"/>
              </a:ext>
            </a:extLst>
          </p:cNvPr>
          <p:cNvGraphicFramePr/>
          <p:nvPr userDrawn="1">
            <p:extLst>
              <p:ext uri="{D42A27DB-BD31-4B8C-83A1-F6EECF244321}">
                <p14:modId xmlns:p14="http://schemas.microsoft.com/office/powerpoint/2010/main" val="1882727434"/>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2" name="Handlingsknap: gå frem eller næste 31">
            <a:hlinkClick r:id="" action="ppaction://hlinkshowjump?jump=nextslide" highlightClick="1"/>
            <a:extLst>
              <a:ext uri="{FF2B5EF4-FFF2-40B4-BE49-F238E27FC236}">
                <a16:creationId xmlns:a16="http://schemas.microsoft.com/office/drawing/2014/main" id="{5DE5BDB7-43D3-4EAA-8BB8-B7B636A84928}"/>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3" name="Handlingsknap: gå til startside 32">
            <a:hlinkClick r:id="rId17" action="ppaction://hlinksldjump" highlightClick="1"/>
            <a:extLst>
              <a:ext uri="{FF2B5EF4-FFF2-40B4-BE49-F238E27FC236}">
                <a16:creationId xmlns:a16="http://schemas.microsoft.com/office/drawing/2014/main" id="{FB85283F-B955-47B6-80FB-C76D91F17636}"/>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4" name="Hjælp 33">
            <a:hlinkClick r:id="rId18" action="ppaction://hlinksldjump" highlightClick="1"/>
            <a:extLst>
              <a:ext uri="{FF2B5EF4-FFF2-40B4-BE49-F238E27FC236}">
                <a16:creationId xmlns:a16="http://schemas.microsoft.com/office/drawing/2014/main" id="{08EC1423-406C-47A6-A428-6204FE7F23BF}"/>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0" name="Handlingsknap: gå tilbage eller forrige 29">
            <a:hlinkClick r:id="" action="ppaction://hlinkshowjump?jump=previousslide" highlightClick="1"/>
            <a:extLst>
              <a:ext uri="{FF2B5EF4-FFF2-40B4-BE49-F238E27FC236}">
                <a16:creationId xmlns:a16="http://schemas.microsoft.com/office/drawing/2014/main" id="{24703E68-79A7-49A4-9C16-721B74F8AA00}"/>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7" name="Retur 36">
            <a:hlinkClick r:id="" action="ppaction://hlinkshowjump?jump=lastslideviewed" highlightClick="1"/>
            <a:extLst>
              <a:ext uri="{FF2B5EF4-FFF2-40B4-BE49-F238E27FC236}">
                <a16:creationId xmlns:a16="http://schemas.microsoft.com/office/drawing/2014/main" id="{F190F677-261A-41AB-A858-F31CED80B427}"/>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094104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77" r:id="rId6"/>
    <p:sldLayoutId id="2147483757" r:id="rId7"/>
    <p:sldLayoutId id="2147483783" r:id="rId8"/>
    <p:sldLayoutId id="2147483797" r:id="rId9"/>
    <p:sldLayoutId id="2147483798" r:id="rId1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a:cxnSpLocks/>
            </p:cNvCxnSpPr>
            <p:nvPr/>
          </p:nvCxnSpPr>
          <p:spPr>
            <a:xfrm>
              <a:off x="10282951" y="-8467"/>
              <a:ext cx="1108324" cy="686646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929630" y="3794125"/>
              <a:ext cx="2262370" cy="3063875"/>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0527942" y="-8467"/>
              <a:ext cx="1660883"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590212" y="-8467"/>
              <a:ext cx="160178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10386646" y="3048000"/>
              <a:ext cx="1805354"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386646" y="-8467"/>
              <a:ext cx="180218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1357468" y="-8467"/>
              <a:ext cx="831356"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040533" y="-8467"/>
              <a:ext cx="114829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1037359" y="3589867"/>
              <a:ext cx="1151466"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EE895E-E3A4-41FF-A719-3DB41CF36958}" type="datetime1">
              <a:rPr lang="da-DK" smtClean="0"/>
              <a:t>09-06-2023</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B859CA-F805-4BB6-8D76-3D68D48F9636}" type="slidenum">
              <a:rPr lang="da-DK" smtClean="0"/>
              <a:t>‹nr.›</a:t>
            </a:fld>
            <a:endParaRPr lang="da-DK"/>
          </a:p>
        </p:txBody>
      </p:sp>
      <p:graphicFrame>
        <p:nvGraphicFramePr>
          <p:cNvPr id="30" name="Diagram 29">
            <a:extLst>
              <a:ext uri="{FF2B5EF4-FFF2-40B4-BE49-F238E27FC236}">
                <a16:creationId xmlns:a16="http://schemas.microsoft.com/office/drawing/2014/main" id="{93D780BF-490C-4E3C-9A73-55B53D7C3E92}"/>
              </a:ext>
            </a:extLst>
          </p:cNvPr>
          <p:cNvGraphicFramePr/>
          <p:nvPr userDrawn="1">
            <p:extLst>
              <p:ext uri="{D42A27DB-BD31-4B8C-83A1-F6EECF244321}">
                <p14:modId xmlns:p14="http://schemas.microsoft.com/office/powerpoint/2010/main" val="2008845385"/>
              </p:ext>
            </p:extLst>
          </p:nvPr>
        </p:nvGraphicFramePr>
        <p:xfrm>
          <a:off x="967858" y="6103757"/>
          <a:ext cx="6297612" cy="4632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6" name="Handlingsknap: gå frem eller næste 35">
            <a:hlinkClick r:id="" action="ppaction://hlinkshowjump?jump=nextslide" highlightClick="1"/>
            <a:extLst>
              <a:ext uri="{FF2B5EF4-FFF2-40B4-BE49-F238E27FC236}">
                <a16:creationId xmlns:a16="http://schemas.microsoft.com/office/drawing/2014/main" id="{31A71C38-D644-4D86-AB01-A67A02CC6962}"/>
              </a:ext>
            </a:extLst>
          </p:cNvPr>
          <p:cNvSpPr/>
          <p:nvPr userDrawn="1"/>
        </p:nvSpPr>
        <p:spPr>
          <a:xfrm>
            <a:off x="4320000" y="6609599"/>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7" name="Handlingsknap: gå til startside 36">
            <a:hlinkClick r:id="rId17" action="ppaction://hlinksldjump" highlightClick="1"/>
            <a:extLst>
              <a:ext uri="{FF2B5EF4-FFF2-40B4-BE49-F238E27FC236}">
                <a16:creationId xmlns:a16="http://schemas.microsoft.com/office/drawing/2014/main" id="{E1A495BE-D7F5-47D5-9165-61526D5D9BAA}"/>
              </a:ext>
            </a:extLst>
          </p:cNvPr>
          <p:cNvSpPr/>
          <p:nvPr userDrawn="1"/>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8" name="Hjælp 37">
            <a:hlinkClick r:id="rId18" action="ppaction://hlinksldjump" highlightClick="1"/>
            <a:extLst>
              <a:ext uri="{FF2B5EF4-FFF2-40B4-BE49-F238E27FC236}">
                <a16:creationId xmlns:a16="http://schemas.microsoft.com/office/drawing/2014/main" id="{87481A1D-ACF6-4EF7-B161-0EE06C95F9FE}"/>
              </a:ext>
            </a:extLst>
          </p:cNvPr>
          <p:cNvSpPr/>
          <p:nvPr userDrawn="1"/>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1" name="Handlingsknap: gå tilbage eller forrige 30">
            <a:hlinkClick r:id="" action="ppaction://hlinkshowjump?jump=previousslide" highlightClick="1"/>
            <a:extLst>
              <a:ext uri="{FF2B5EF4-FFF2-40B4-BE49-F238E27FC236}">
                <a16:creationId xmlns:a16="http://schemas.microsoft.com/office/drawing/2014/main" id="{7B65BB1E-6F4E-42E3-BE7C-96BC68FB625A}"/>
              </a:ext>
            </a:extLst>
          </p:cNvPr>
          <p:cNvSpPr/>
          <p:nvPr userDrawn="1"/>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33" name="Retur 32">
            <a:hlinkClick r:id="" action="ppaction://hlinkshowjump?jump=lastslideviewed" highlightClick="1"/>
            <a:extLst>
              <a:ext uri="{FF2B5EF4-FFF2-40B4-BE49-F238E27FC236}">
                <a16:creationId xmlns:a16="http://schemas.microsoft.com/office/drawing/2014/main" id="{9964106C-FB29-4474-94C7-CA337D2E7F9C}"/>
              </a:ext>
            </a:extLst>
          </p:cNvPr>
          <p:cNvSpPr/>
          <p:nvPr userDrawn="1"/>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5640805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8" r:id="rId5"/>
    <p:sldLayoutId id="2147483717" r:id="rId6"/>
    <p:sldLayoutId id="2147483779" r:id="rId7"/>
    <p:sldLayoutId id="2147483786" r:id="rId8"/>
    <p:sldLayoutId id="2147483793" r:id="rId9"/>
    <p:sldLayoutId id="2147483799" r:id="rId10"/>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microsoft.com/office/2007/relationships/diagramDrawing" Target="../diagrams/drawing11.xml"/><Relationship Id="rId18" Type="http://schemas.openxmlformats.org/officeDocument/2006/relationships/image" Target="../media/image19.jpeg"/><Relationship Id="rId26" Type="http://schemas.openxmlformats.org/officeDocument/2006/relationships/hyperlink" Target="https://www.kea-bw.de/waermewende/team" TargetMode="External"/><Relationship Id="rId3" Type="http://schemas.openxmlformats.org/officeDocument/2006/relationships/image" Target="../media/image3.jpg"/><Relationship Id="rId21" Type="http://schemas.openxmlformats.org/officeDocument/2006/relationships/hyperlink" Target="https://planenergi.eu/activities/strategy-and-planning/" TargetMode="External"/><Relationship Id="rId7" Type="http://schemas.openxmlformats.org/officeDocument/2006/relationships/image" Target="../media/image7.png"/><Relationship Id="rId12" Type="http://schemas.openxmlformats.org/officeDocument/2006/relationships/diagramColors" Target="../diagrams/colors11.xml"/><Relationship Id="rId17" Type="http://schemas.openxmlformats.org/officeDocument/2006/relationships/hyperlink" Target="https://ens.dk/en/our-responsibilities/global-cooperation" TargetMode="External"/><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8.sv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diagramQuickStyle" Target="../diagrams/quickStyle11.xml"/><Relationship Id="rId24"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image" Target="../media/image17.png"/><Relationship Id="rId23" Type="http://schemas.openxmlformats.org/officeDocument/2006/relationships/hyperlink" Target="https://dbdh.dk/contact/" TargetMode="External"/><Relationship Id="rId28" Type="http://schemas.openxmlformats.org/officeDocument/2006/relationships/image" Target="cid:image001.png@01D6C3CF.72504C80" TargetMode="External"/><Relationship Id="rId10" Type="http://schemas.openxmlformats.org/officeDocument/2006/relationships/diagramLayout" Target="../diagrams/layout11.xml"/><Relationship Id="rId19" Type="http://schemas.openxmlformats.org/officeDocument/2006/relationships/hyperlink" Target="https://tyskland.um.dk/de" TargetMode="External"/><Relationship Id="rId4" Type="http://schemas.openxmlformats.org/officeDocument/2006/relationships/image" Target="../media/image4.png"/><Relationship Id="rId9" Type="http://schemas.openxmlformats.org/officeDocument/2006/relationships/diagramData" Target="../diagrams/data11.xml"/><Relationship Id="rId14" Type="http://schemas.openxmlformats.org/officeDocument/2006/relationships/slide" Target="slide32.xml"/><Relationship Id="rId22" Type="http://schemas.openxmlformats.org/officeDocument/2006/relationships/image" Target="../media/image21.wmf"/><Relationship Id="rId27"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hyperlink" Target="https://planenergi.sharepoint.com/:f:/g/Em_9nT3L6fVMmFrSJ6bNP-EBfOU4paReOEkUypaYlVP5UQ?e=GTxvx0"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11.xml"/><Relationship Id="rId16" Type="http://schemas.openxmlformats.org/officeDocument/2006/relationships/diagramColors" Target="../diagrams/colors18.xml"/><Relationship Id="rId20" Type="http://schemas.openxmlformats.org/officeDocument/2006/relationships/slide" Target="slide31.xml"/><Relationship Id="rId1" Type="http://schemas.openxmlformats.org/officeDocument/2006/relationships/slideLayout" Target="../slideLayouts/slideLayout3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19" Type="http://schemas.openxmlformats.org/officeDocument/2006/relationships/image" Target="../media/image2.svg"/><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hyperlink" Target="https://heatroadmap.eu/peta4/"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slide" Target="slide17.xml"/><Relationship Id="rId5" Type="http://schemas.openxmlformats.org/officeDocument/2006/relationships/hyperlink" Target="https://planenergi.sharepoint.com/:f:/g/Ekb5XEZ128xCgFr5TIHD6f4BHWe1neAiOcMDt_CFgImyIQ?e=0i6HD8" TargetMode="Externa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s://smartencity.eu/outcomes/tools/"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hyperlink" Target="https://planenergi.sharepoint.com/:f:/g/Ekb5XEZ128xCgFr5TIHD6f4BHWe1neAiOcMDt_CFgImyIQ?e=0i6HD8" TargetMode="External"/><Relationship Id="rId5" Type="http://schemas.openxmlformats.org/officeDocument/2006/relationships/slide" Target="slide27.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iki.hotmaps.eu/en/training-material" TargetMode="External"/><Relationship Id="rId7"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slide" Target="slide12.xml"/><Relationship Id="rId5" Type="http://schemas.openxmlformats.org/officeDocument/2006/relationships/hyperlink" Target="https://www.hotmaps-project.eu/hotmaps-pilot-cities-hc-strategies-are-available/" TargetMode="External"/><Relationship Id="rId4" Type="http://schemas.openxmlformats.org/officeDocument/2006/relationships/hyperlink" Target="https://wiki.hotmaps.eu/en/guide-local-and-municipal-levels"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hyperlink" Target="https://planenergi.sharepoint.com/:f:/g/Ekb5XEZ128xCgFr5TIHD6f4BHWe1neAiOcMDt_CFgImyIQ?e=0i6HD8"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build.dk/Pages/Varmebesparelse-i-eksisterende-bygninger.aspx#s=nettovarmebehov" TargetMode="External"/><Relationship Id="rId3" Type="http://schemas.openxmlformats.org/officeDocument/2006/relationships/hyperlink" Target="https://gitlab.com/hotmaps/gfa_res_curr_density/-/blob/master/README.md" TargetMode="External"/><Relationship Id="rId7" Type="http://schemas.openxmlformats.org/officeDocument/2006/relationships/hyperlink" Target="https://www.arcgis.com/apps/webappviewer/index.html?id=59b5247c13164a2c83ed1932d4b923af"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hyperlink" Target="https://vbn.aau.dk/en/publications/a-danish-heat-atlas-for-supply-strategies-and-demand-side-managem" TargetMode="External"/><Relationship Id="rId5" Type="http://schemas.openxmlformats.org/officeDocument/2006/relationships/slide" Target="slide13.xml"/><Relationship Id="rId4" Type="http://schemas.openxmlformats.org/officeDocument/2006/relationships/hyperlink" Target="https://vbn.aau.dk/en/publications/heat-atlas-accuracy-compared-to-metered-data" TargetMode="Externa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image" Target="../media/image1.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17.xml"/><Relationship Id="rId16" Type="http://schemas.openxmlformats.org/officeDocument/2006/relationships/diagramColors" Target="../diagrams/colors21.xml"/><Relationship Id="rId20" Type="http://schemas.openxmlformats.org/officeDocument/2006/relationships/slide" Target="slide31.xml"/><Relationship Id="rId1" Type="http://schemas.openxmlformats.org/officeDocument/2006/relationships/slideLayout" Target="../slideLayouts/slideLayout45.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19" Type="http://schemas.openxmlformats.org/officeDocument/2006/relationships/image" Target="../media/image2.svg"/><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hyperlink" Target="https://planenergi.sharepoint.com/:f:/g/ErYMstfh-G5NoYV6El3WeqUBX-UsP1GLGdLA4lH-PJNJIw?e=xUkBn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21.xml"/><Relationship Id="rId7" Type="http://schemas.openxmlformats.org/officeDocument/2006/relationships/hyperlink" Target="https://planenergi.sharepoint.com/:f:/g/ErYMstfh-G5NoYV6El3WeqUBX-UsP1GLGdLA4lH-PJNJIw?e=xUkBnY" TargetMode="External"/><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slide" Target="slide28.xml"/><Relationship Id="rId21" Type="http://schemas.openxmlformats.org/officeDocument/2006/relationships/slide" Target="slide17.xml"/><Relationship Id="rId7" Type="http://schemas.openxmlformats.org/officeDocument/2006/relationships/diagramColors" Target="../diagrams/colors12.xml"/><Relationship Id="rId12" Type="http://schemas.openxmlformats.org/officeDocument/2006/relationships/image" Target="../media/image25.png"/><Relationship Id="rId17" Type="http://schemas.openxmlformats.org/officeDocument/2006/relationships/image" Target="../media/image29.png"/><Relationship Id="rId25" Type="http://schemas.openxmlformats.org/officeDocument/2006/relationships/slide" Target="slide32.xml"/><Relationship Id="rId2" Type="http://schemas.openxmlformats.org/officeDocument/2006/relationships/notesSlide" Target="../notesSlides/notesSlide2.xml"/><Relationship Id="rId16" Type="http://schemas.openxmlformats.org/officeDocument/2006/relationships/image" Target="../media/image28.svg"/><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slide" Target="slide31.xml"/><Relationship Id="rId24" Type="http://schemas.openxmlformats.org/officeDocument/2006/relationships/image" Target="../media/image32.svg"/><Relationship Id="rId5" Type="http://schemas.openxmlformats.org/officeDocument/2006/relationships/diagramLayout" Target="../diagrams/layout12.xml"/><Relationship Id="rId15" Type="http://schemas.openxmlformats.org/officeDocument/2006/relationships/image" Target="../media/image27.png"/><Relationship Id="rId23" Type="http://schemas.openxmlformats.org/officeDocument/2006/relationships/image" Target="../media/image31.png"/><Relationship Id="rId10" Type="http://schemas.openxmlformats.org/officeDocument/2006/relationships/slide" Target="slide30.xml"/><Relationship Id="rId19" Type="http://schemas.openxmlformats.org/officeDocument/2006/relationships/slide" Target="slide3.xml"/><Relationship Id="rId4" Type="http://schemas.openxmlformats.org/officeDocument/2006/relationships/diagramData" Target="../diagrams/data12.xml"/><Relationship Id="rId9" Type="http://schemas.openxmlformats.org/officeDocument/2006/relationships/slide" Target="slide2.xml"/><Relationship Id="rId14" Type="http://schemas.openxmlformats.org/officeDocument/2006/relationships/slide" Target="slide29.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0.xml"/><Relationship Id="rId1" Type="http://schemas.openxmlformats.org/officeDocument/2006/relationships/slideLayout" Target="../slideLayouts/slideLayout47.xml"/><Relationship Id="rId5" Type="http://schemas.openxmlformats.org/officeDocument/2006/relationships/hyperlink" Target="https://planenergi.sharepoint.com/:f:/g/EiRz7O0AsDdArgsCbc3rZOAB80w8UyiOw-ZfolsQVDSB0Q?e=sU3wSL" TargetMode="External"/><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8" Type="http://schemas.openxmlformats.org/officeDocument/2006/relationships/hyperlink" Target="https://wiki.hotmaps.eu/en/CM-Scenario-assessment" TargetMode="External"/><Relationship Id="rId13" Type="http://schemas.openxmlformats.org/officeDocument/2006/relationships/image" Target="../media/image38.png"/><Relationship Id="rId3" Type="http://schemas.openxmlformats.org/officeDocument/2006/relationships/slide" Target="slide18.xml"/><Relationship Id="rId7" Type="http://schemas.openxmlformats.org/officeDocument/2006/relationships/hyperlink" Target="https://wiki.hotmaps.eu/en/CM-District-heating-supply-dispatch" TargetMode="External"/><Relationship Id="rId12" Type="http://schemas.openxmlformats.org/officeDocument/2006/relationships/hyperlink" Target="https://wiki.hotmaps.eu/en/training-material" TargetMode="External"/><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hyperlink" Target="https://wiki.hotmaps.eu/en/CM-District-heating-potential-economic-assessment" TargetMode="External"/><Relationship Id="rId11" Type="http://schemas.openxmlformats.org/officeDocument/2006/relationships/hyperlink" Target="https://wiki.hotmaps.eu/en/Home" TargetMode="External"/><Relationship Id="rId5" Type="http://schemas.openxmlformats.org/officeDocument/2006/relationships/hyperlink" Target="https://wiki.hotmaps.eu/en/CM-District-heating-potential-areas-user-defined-thresholdshttps:/wiki.hotmaps.eu/en/CM-District-heating-potential-areas-user-defined-thresholds" TargetMode="External"/><Relationship Id="rId10" Type="http://schemas.openxmlformats.org/officeDocument/2006/relationships/slide" Target="slide14.xml"/><Relationship Id="rId4" Type="http://schemas.openxmlformats.org/officeDocument/2006/relationships/hyperlink" Target="https://github.com/HotMaps" TargetMode="External"/><Relationship Id="rId9"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2.xml"/><Relationship Id="rId1" Type="http://schemas.openxmlformats.org/officeDocument/2006/relationships/slideLayout" Target="../slideLayouts/slideLayout46.xml"/><Relationship Id="rId5" Type="http://schemas.openxmlformats.org/officeDocument/2006/relationships/hyperlink" Target="https://planenergi.sharepoint.com/:f:/g/ErYMstfh-G5NoYV6El3WeqUBX-UsP1GLGdLA4lH-PJNJIw?e=xUkBnY" TargetMode="External"/><Relationship Id="rId4" Type="http://schemas.openxmlformats.org/officeDocument/2006/relationships/hyperlink" Target="https://ens.dk/en/our-services/projections-and-models/technology-data"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3.xml"/><Relationship Id="rId1" Type="http://schemas.openxmlformats.org/officeDocument/2006/relationships/slideLayout" Target="../slideLayouts/slideLayout4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slide" Target="slide20.xml"/><Relationship Id="rId7" Type="http://schemas.openxmlformats.org/officeDocument/2006/relationships/diagramData" Target="../diagrams/data22.xml"/><Relationship Id="rId12" Type="http://schemas.openxmlformats.org/officeDocument/2006/relationships/diagramData" Target="../diagrams/data23.xml"/><Relationship Id="rId17" Type="http://schemas.openxmlformats.org/officeDocument/2006/relationships/slide" Target="slide31.xml"/><Relationship Id="rId2" Type="http://schemas.openxmlformats.org/officeDocument/2006/relationships/notesSlide" Target="../notesSlides/notesSlide24.xml"/><Relationship Id="rId16" Type="http://schemas.microsoft.com/office/2007/relationships/diagramDrawing" Target="../diagrams/drawing23.xml"/><Relationship Id="rId1" Type="http://schemas.openxmlformats.org/officeDocument/2006/relationships/slideLayout" Target="../slideLayouts/slideLayout55.xml"/><Relationship Id="rId6" Type="http://schemas.openxmlformats.org/officeDocument/2006/relationships/slide" Target="slide27.xml"/><Relationship Id="rId11" Type="http://schemas.microsoft.com/office/2007/relationships/diagramDrawing" Target="../diagrams/drawing22.xml"/><Relationship Id="rId5" Type="http://schemas.openxmlformats.org/officeDocument/2006/relationships/slide" Target="slide26.xml"/><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slide" Target="slide25.xml"/><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notesSlide" Target="../notesSlides/notesSlide25.xml"/><Relationship Id="rId1" Type="http://schemas.openxmlformats.org/officeDocument/2006/relationships/slideLayout" Target="../slideLayouts/slideLayout57.xml"/><Relationship Id="rId6" Type="http://schemas.openxmlformats.org/officeDocument/2006/relationships/slide" Target="slide6.xml"/><Relationship Id="rId5" Type="http://schemas.openxmlformats.org/officeDocument/2006/relationships/slide" Target="slide26.xml"/><Relationship Id="rId4" Type="http://schemas.openxmlformats.org/officeDocument/2006/relationships/slide" Target="slide20.xml"/><Relationship Id="rId9" Type="http://schemas.openxmlformats.org/officeDocument/2006/relationships/hyperlink" Target="https://planenergi.sharepoint.com/:f:/g/EiRz7O0AsDdArgsCbc3rZOAB80w8UyiOw-ZfolsQVDSB0Q?e=sU3wSL"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57.xml"/><Relationship Id="rId6" Type="http://schemas.openxmlformats.org/officeDocument/2006/relationships/hyperlink" Target="https://sparenergi.dk/offentlig/vaerktoejer/energi-og-co2-regnskabet" TargetMode="External"/><Relationship Id="rId5" Type="http://schemas.openxmlformats.org/officeDocument/2006/relationships/hyperlink" Target="https://smartencity.eu/outcomes/tools/" TargetMode="Externa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slide" Target="slide4.xml"/><Relationship Id="rId7" Type="http://schemas.openxmlformats.org/officeDocument/2006/relationships/diagramData" Target="../diagrams/data2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20.xml"/><Relationship Id="rId11" Type="http://schemas.microsoft.com/office/2007/relationships/diagramDrawing" Target="../diagrams/drawing24.xml"/><Relationship Id="rId5" Type="http://schemas.openxmlformats.org/officeDocument/2006/relationships/slide" Target="slide27.xml"/><Relationship Id="rId10" Type="http://schemas.openxmlformats.org/officeDocument/2006/relationships/diagramColors" Target="../diagrams/colors24.xml"/><Relationship Id="rId4" Type="http://schemas.openxmlformats.org/officeDocument/2006/relationships/slide" Target="slide30.xml"/><Relationship Id="rId9"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slide" Target="slide31.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slide" Target="slide18.xml"/><Relationship Id="rId7" Type="http://schemas.openxmlformats.org/officeDocument/2006/relationships/diagramColors" Target="../diagrams/colors27.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33.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4402222.png"/><Relationship Id="rId26" Type="http://schemas.openxmlformats.org/officeDocument/2006/relationships/slide" Target="slide30.xml"/><Relationship Id="rId39" Type="http://schemas.openxmlformats.org/officeDocument/2006/relationships/image" Target="../media/image6002323.png"/><Relationship Id="rId21" Type="http://schemas.openxmlformats.org/officeDocument/2006/relationships/image" Target="../media/image4712424.png"/><Relationship Id="rId34" Type="http://schemas.openxmlformats.org/officeDocument/2006/relationships/image" Target="../media/image60.png"/><Relationship Id="rId42" Type="http://schemas.openxmlformats.org/officeDocument/2006/relationships/image" Target="../media/image5802626.png"/><Relationship Id="rId47" Type="http://schemas.openxmlformats.org/officeDocument/2006/relationships/slide" Target="slide7.xml"/><Relationship Id="rId50" Type="http://schemas.openxmlformats.org/officeDocument/2006/relationships/image" Target="../media/image65.png"/><Relationship Id="rId7" Type="http://schemas.openxmlformats.org/officeDocument/2006/relationships/image" Target="../media/image51.png"/><Relationship Id="rId2" Type="http://schemas.openxmlformats.org/officeDocument/2006/relationships/notesSlide" Target="../notesSlides/notesSlide32.xml"/><Relationship Id="rId16" Type="http://schemas.openxmlformats.org/officeDocument/2006/relationships/image" Target="../media/image54.png"/><Relationship Id="rId29" Type="http://schemas.openxmlformats.org/officeDocument/2006/relationships/slide" Target="slide31.xml"/><Relationship Id="rId11" Type="http://schemas.openxmlformats.org/officeDocument/2006/relationships/slide" Target="slide11.xml"/><Relationship Id="rId24" Type="http://schemas.openxmlformats.org/officeDocument/2006/relationships/image" Target="../media/image4803030.png"/><Relationship Id="rId32" Type="http://schemas.openxmlformats.org/officeDocument/2006/relationships/slide" Target="slide6.xml"/><Relationship Id="rId37" Type="http://schemas.openxmlformats.org/officeDocument/2006/relationships/image" Target="../media/image61.png"/><Relationship Id="rId40" Type="http://schemas.openxmlformats.org/officeDocument/2006/relationships/image" Target="../media/image62.png"/><Relationship Id="rId45" Type="http://schemas.openxmlformats.org/officeDocument/2006/relationships/image" Target="../media/image6203333.png"/><Relationship Id="rId5" Type="http://schemas.openxmlformats.org/officeDocument/2006/relationships/slide" Target="slide2.xml"/><Relationship Id="rId15" Type="http://schemas.openxmlformats.org/officeDocument/2006/relationships/image" Target="../media/image4303434.png"/><Relationship Id="rId23" Type="http://schemas.openxmlformats.org/officeDocument/2006/relationships/slide" Target="slide29.xml"/><Relationship Id="rId28" Type="http://schemas.openxmlformats.org/officeDocument/2006/relationships/image" Target="../media/image58.png"/><Relationship Id="rId36" Type="http://schemas.openxmlformats.org/officeDocument/2006/relationships/image" Target="../media/image5003636.png"/><Relationship Id="rId49" Type="http://schemas.openxmlformats.org/officeDocument/2006/relationships/slide" Target="slide34.xml"/><Relationship Id="rId10" Type="http://schemas.openxmlformats.org/officeDocument/2006/relationships/image" Target="../media/image52.png"/><Relationship Id="rId19" Type="http://schemas.openxmlformats.org/officeDocument/2006/relationships/image" Target="../media/image55.png"/><Relationship Id="rId31" Type="http://schemas.openxmlformats.org/officeDocument/2006/relationships/image" Target="../media/image59.png"/><Relationship Id="rId44" Type="http://schemas.openxmlformats.org/officeDocument/2006/relationships/slide" Target="slide16.xml"/><Relationship Id="rId4" Type="http://schemas.openxmlformats.org/officeDocument/2006/relationships/image" Target="../media/image50.png"/><Relationship Id="rId9" Type="http://schemas.openxmlformats.org/officeDocument/2006/relationships/image" Target="../media/image4104848.png"/><Relationship Id="rId14" Type="http://schemas.openxmlformats.org/officeDocument/2006/relationships/slide" Target="slide17.xml"/><Relationship Id="rId22" Type="http://schemas.openxmlformats.org/officeDocument/2006/relationships/image" Target="../media/image56.png"/><Relationship Id="rId27" Type="http://schemas.openxmlformats.org/officeDocument/2006/relationships/image" Target="../media/image4705050.png"/><Relationship Id="rId30" Type="http://schemas.openxmlformats.org/officeDocument/2006/relationships/image" Target="../media/image5015151.png"/><Relationship Id="rId35" Type="http://schemas.openxmlformats.org/officeDocument/2006/relationships/slide" Target="slide4.xml"/><Relationship Id="rId43" Type="http://schemas.openxmlformats.org/officeDocument/2006/relationships/image" Target="../media/image63.png"/><Relationship Id="rId48" Type="http://schemas.openxmlformats.org/officeDocument/2006/relationships/image" Target="../media/image5405353.png"/><Relationship Id="rId8" Type="http://schemas.openxmlformats.org/officeDocument/2006/relationships/slide" Target="slide3.xml"/><Relationship Id="rId3" Type="http://schemas.openxmlformats.org/officeDocument/2006/relationships/image" Target="../media/image3.jpg"/><Relationship Id="rId12" Type="http://schemas.openxmlformats.org/officeDocument/2006/relationships/image" Target="../media/image4205454.png"/><Relationship Id="rId17" Type="http://schemas.openxmlformats.org/officeDocument/2006/relationships/slide" Target="slide24.xml"/><Relationship Id="rId25" Type="http://schemas.openxmlformats.org/officeDocument/2006/relationships/image" Target="../media/image57.png"/><Relationship Id="rId33" Type="http://schemas.openxmlformats.org/officeDocument/2006/relationships/image" Target="../media/image4905656.png"/><Relationship Id="rId38" Type="http://schemas.openxmlformats.org/officeDocument/2006/relationships/slide" Target="slide14.xml"/><Relationship Id="rId46" Type="http://schemas.openxmlformats.org/officeDocument/2006/relationships/image" Target="../media/image64.png"/><Relationship Id="rId20" Type="http://schemas.openxmlformats.org/officeDocument/2006/relationships/slide" Target="slide28.xml"/><Relationship Id="rId41" Type="http://schemas.openxmlformats.org/officeDocument/2006/relationships/slide" Target="slide15.xml"/><Relationship Id="rId1" Type="http://schemas.openxmlformats.org/officeDocument/2006/relationships/slideLayout" Target="../slideLayouts/slideLayout9.xml"/><Relationship Id="rId6" Type="http://schemas.openxmlformats.org/officeDocument/2006/relationships/image" Target="../media/image4605858.png"/></Relationships>
</file>

<file path=ppt/slides/_rels/slide3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3.jpg"/><Relationship Id="rId7" Type="http://schemas.openxmlformats.org/officeDocument/2006/relationships/image" Target="../media/image5504242.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66.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7.jpg"/><Relationship Id="rId18" Type="http://schemas.openxmlformats.org/officeDocument/2006/relationships/image" Target="../media/image70.png"/><Relationship Id="rId3" Type="http://schemas.openxmlformats.org/officeDocument/2006/relationships/image" Target="../media/image24.png"/><Relationship Id="rId7" Type="http://schemas.openxmlformats.org/officeDocument/2006/relationships/hyperlink" Target="https://tyskland.um.dk/de" TargetMode="External"/><Relationship Id="rId12" Type="http://schemas.openxmlformats.org/officeDocument/2006/relationships/image" Target="../media/image22.png"/><Relationship Id="rId17" Type="http://schemas.openxmlformats.org/officeDocument/2006/relationships/image" Target="../media/image69.png"/><Relationship Id="rId2" Type="http://schemas.openxmlformats.org/officeDocument/2006/relationships/hyperlink" Target="https://www.kea-bw.de/waermewende/team" TargetMode="External"/><Relationship Id="rId16" Type="http://schemas.openxmlformats.org/officeDocument/2006/relationships/hyperlink" Target="mailto:mgag@planenergi.dk" TargetMode="External"/><Relationship Id="rId1" Type="http://schemas.openxmlformats.org/officeDocument/2006/relationships/slideLayout" Target="../slideLayouts/slideLayout5.xml"/><Relationship Id="rId6" Type="http://schemas.openxmlformats.org/officeDocument/2006/relationships/image" Target="../media/image19.jpeg"/><Relationship Id="rId11" Type="http://schemas.openxmlformats.org/officeDocument/2006/relationships/hyperlink" Target="https://dbdh.dk/contact/" TargetMode="External"/><Relationship Id="rId5" Type="http://schemas.openxmlformats.org/officeDocument/2006/relationships/hyperlink" Target="https://ens.dk/en/our-responsibilities/global-cooperation" TargetMode="External"/><Relationship Id="rId15" Type="http://schemas.openxmlformats.org/officeDocument/2006/relationships/hyperlink" Target="mailto:pas@planenergi.dk" TargetMode="External"/><Relationship Id="rId10" Type="http://schemas.openxmlformats.org/officeDocument/2006/relationships/image" Target="../media/image21.wmf"/><Relationship Id="rId19" Type="http://schemas.openxmlformats.org/officeDocument/2006/relationships/hyperlink" Target="mailto:md@dbdh.dk" TargetMode="External"/><Relationship Id="rId4" Type="http://schemas.openxmlformats.org/officeDocument/2006/relationships/image" Target="cid:image001.png@01D6C3CF.72504C80" TargetMode="External"/><Relationship Id="rId9" Type="http://schemas.openxmlformats.org/officeDocument/2006/relationships/hyperlink" Target="https://planenergi.eu/activities/strategy-and-planning/" TargetMode="External"/><Relationship Id="rId14" Type="http://schemas.openxmlformats.org/officeDocument/2006/relationships/image" Target="../media/image68.jpg"/></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13" Type="http://schemas.microsoft.com/office/2007/relationships/diagramDrawing" Target="../diagrams/drawing15.xml"/><Relationship Id="rId3" Type="http://schemas.openxmlformats.org/officeDocument/2006/relationships/slide" Target="slide28.xml"/><Relationship Id="rId7" Type="http://schemas.openxmlformats.org/officeDocument/2006/relationships/hyperlink" Target="https://planenergi.sharepoint.com/:f:/g/Em_9nT3L6fVMmFrSJ6bNP-EBfOU4paReOEkUypaYlVP5UQ?e=GTxvx0" TargetMode="External"/><Relationship Id="rId12" Type="http://schemas.openxmlformats.org/officeDocument/2006/relationships/diagramColors" Target="../diagrams/colors15.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slide" Target="slide31.xml"/><Relationship Id="rId11" Type="http://schemas.openxmlformats.org/officeDocument/2006/relationships/diagramQuickStyle" Target="../diagrams/quickStyle15.xml"/><Relationship Id="rId5" Type="http://schemas.openxmlformats.org/officeDocument/2006/relationships/slide" Target="slide30.xml"/><Relationship Id="rId10" Type="http://schemas.openxmlformats.org/officeDocument/2006/relationships/diagramLayout" Target="../diagrams/layout15.xml"/><Relationship Id="rId4" Type="http://schemas.openxmlformats.org/officeDocument/2006/relationships/slide" Target="slide29.xml"/><Relationship Id="rId9" Type="http://schemas.openxmlformats.org/officeDocument/2006/relationships/diagramData" Target="../diagrams/data15.xml"/></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https://planenergi.sharepoint.com/:f:/g/Em_9nT3L6fVMmFrSJ6bNP-EBfOU4paReOEkUypaYlVP5UQ?e=GTxvx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anenergi.sharepoint.com/:f:/g/Em_9nT3L6fVMmFrSJ6bNP-EBfOU4paReOEkUypaYlVP5UQ?e=GTxvx0"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hyperlink" Target="https://keabwde.sharepoint.com/:f:/r/sites/MUEToolboxLibrary/Freigegebene%20Dokumente/General/Library/Phase%20I?csf=1&amp;web=1&amp;e=PNCVk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hyperlink" Target="https://planenergi.sharepoint.com/:f:/g/Em_9nT3L6fVMmFrSJ6bNP-EBfOU4paReOEkUypaYlVP5UQ?e=GTxvx0" TargetMode="External"/><Relationship Id="rId4" Type="http://schemas.openxmlformats.org/officeDocument/2006/relationships/slide" Target="slide20.xml"/></Relationships>
</file>

<file path=ppt/slides/_rels/slide9.xml.rels><?xml version="1.0" encoding="UTF-8" standalone="yes"?>
<Relationships xmlns="http://schemas.openxmlformats.org/package/2006/relationships"><Relationship Id="rId3" Type="http://schemas.openxmlformats.org/officeDocument/2006/relationships/hyperlink" Target="https://planenergi.sharepoint.com/:f:/g/Em_9nT3L6fVMmFrSJ6bNP-EBfOU4paReOEkUypaYlVP5UQ?e=GTxvx0"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70ED9BED-87DB-49EA-A02E-A988318DB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111" y="2066385"/>
            <a:ext cx="5580187" cy="3615238"/>
          </a:xfrm>
          <a:prstGeom prst="rect">
            <a:avLst/>
          </a:prstGeom>
        </p:spPr>
      </p:pic>
      <p:sp>
        <p:nvSpPr>
          <p:cNvPr id="10" name="Rektangel: afrundede hjørner 9">
            <a:extLst>
              <a:ext uri="{FF2B5EF4-FFF2-40B4-BE49-F238E27FC236}">
                <a16:creationId xmlns:a16="http://schemas.microsoft.com/office/drawing/2014/main" id="{91809B4E-AA46-4511-899A-F506EF3A854C}"/>
              </a:ext>
            </a:extLst>
          </p:cNvPr>
          <p:cNvSpPr/>
          <p:nvPr/>
        </p:nvSpPr>
        <p:spPr>
          <a:xfrm rot="1050197">
            <a:off x="6489251" y="2763921"/>
            <a:ext cx="514030" cy="2327275"/>
          </a:xfrm>
          <a:prstGeom prst="roundRect">
            <a:avLst/>
          </a:prstGeom>
          <a:noFill/>
          <a:ln w="57150">
            <a:solidFill>
              <a:srgbClr val="9AC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Bue 11">
            <a:extLst>
              <a:ext uri="{FF2B5EF4-FFF2-40B4-BE49-F238E27FC236}">
                <a16:creationId xmlns:a16="http://schemas.microsoft.com/office/drawing/2014/main" id="{59732331-B568-4977-A1CF-771BB5B33480}"/>
              </a:ext>
            </a:extLst>
          </p:cNvPr>
          <p:cNvSpPr/>
          <p:nvPr/>
        </p:nvSpPr>
        <p:spPr>
          <a:xfrm rot="12137980">
            <a:off x="6432164" y="4582879"/>
            <a:ext cx="1339702" cy="1200329"/>
          </a:xfrm>
          <a:prstGeom prst="arc">
            <a:avLst>
              <a:gd name="adj1" fmla="val 12377298"/>
              <a:gd name="adj2" fmla="val 20260282"/>
            </a:avLst>
          </a:prstGeom>
          <a:ln w="38100">
            <a:solidFill>
              <a:srgbClr val="9AC8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5" name="Rektangel: afrundede hjørner 14">
            <a:extLst>
              <a:ext uri="{FF2B5EF4-FFF2-40B4-BE49-F238E27FC236}">
                <a16:creationId xmlns:a16="http://schemas.microsoft.com/office/drawing/2014/main" id="{9A55588D-7E76-40BD-A83F-8E50CDA67D61}"/>
              </a:ext>
            </a:extLst>
          </p:cNvPr>
          <p:cNvSpPr/>
          <p:nvPr/>
        </p:nvSpPr>
        <p:spPr>
          <a:xfrm rot="966998">
            <a:off x="7131852" y="2676757"/>
            <a:ext cx="624122" cy="2286410"/>
          </a:xfrm>
          <a:prstGeom prst="roundRect">
            <a:avLst/>
          </a:prstGeom>
          <a:noFill/>
          <a:ln w="57150">
            <a:solidFill>
              <a:srgbClr val="598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Bue 15">
            <a:extLst>
              <a:ext uri="{FF2B5EF4-FFF2-40B4-BE49-F238E27FC236}">
                <a16:creationId xmlns:a16="http://schemas.microsoft.com/office/drawing/2014/main" id="{DC0C853C-F294-4D8A-B159-A9ABBF462F18}"/>
              </a:ext>
            </a:extLst>
          </p:cNvPr>
          <p:cNvSpPr/>
          <p:nvPr/>
        </p:nvSpPr>
        <p:spPr>
          <a:xfrm rot="18834335">
            <a:off x="7670993" y="2330466"/>
            <a:ext cx="1339702" cy="1200329"/>
          </a:xfrm>
          <a:prstGeom prst="arc">
            <a:avLst>
              <a:gd name="adj1" fmla="val 15596802"/>
              <a:gd name="adj2" fmla="val 20260282"/>
            </a:avLst>
          </a:prstGeom>
          <a:ln w="38100">
            <a:solidFill>
              <a:srgbClr val="598C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17" name="Billede 16">
            <a:extLst>
              <a:ext uri="{FF2B5EF4-FFF2-40B4-BE49-F238E27FC236}">
                <a16:creationId xmlns:a16="http://schemas.microsoft.com/office/drawing/2014/main" id="{BDD5FB68-CC33-4233-B320-4C0484C3A84F}"/>
              </a:ext>
            </a:extLst>
          </p:cNvPr>
          <p:cNvPicPr>
            <a:picLocks noChangeAspect="1"/>
          </p:cNvPicPr>
          <p:nvPr/>
        </p:nvPicPr>
        <p:blipFill rotWithShape="1">
          <a:blip r:embed="rId4"/>
          <a:srcRect l="1552" t="41264" r="1618" b="14490"/>
          <a:stretch/>
        </p:blipFill>
        <p:spPr>
          <a:xfrm>
            <a:off x="2188951" y="1342535"/>
            <a:ext cx="1323590" cy="1200328"/>
          </a:xfrm>
          <a:prstGeom prst="rect">
            <a:avLst/>
          </a:prstGeom>
        </p:spPr>
      </p:pic>
      <p:sp>
        <p:nvSpPr>
          <p:cNvPr id="18" name="Bue 17">
            <a:extLst>
              <a:ext uri="{FF2B5EF4-FFF2-40B4-BE49-F238E27FC236}">
                <a16:creationId xmlns:a16="http://schemas.microsoft.com/office/drawing/2014/main" id="{C4C299C3-2D3E-477E-8AB0-3849D3906E38}"/>
              </a:ext>
            </a:extLst>
          </p:cNvPr>
          <p:cNvSpPr/>
          <p:nvPr/>
        </p:nvSpPr>
        <p:spPr>
          <a:xfrm>
            <a:off x="3076791" y="1896264"/>
            <a:ext cx="1339702" cy="1200329"/>
          </a:xfrm>
          <a:prstGeom prst="arc">
            <a:avLst>
              <a:gd name="adj1" fmla="val 15596802"/>
              <a:gd name="adj2" fmla="val 20260282"/>
            </a:avLst>
          </a:prstGeom>
          <a:noFill/>
          <a:ln w="38100">
            <a:solidFill>
              <a:srgbClr val="EFDA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9" name="Rektangel: afrundede hjørner 18">
            <a:extLst>
              <a:ext uri="{FF2B5EF4-FFF2-40B4-BE49-F238E27FC236}">
                <a16:creationId xmlns:a16="http://schemas.microsoft.com/office/drawing/2014/main" id="{527B2158-6D39-4E4D-9C25-E688DBCB120A}"/>
              </a:ext>
            </a:extLst>
          </p:cNvPr>
          <p:cNvSpPr/>
          <p:nvPr/>
        </p:nvSpPr>
        <p:spPr>
          <a:xfrm rot="1586087">
            <a:off x="4004300" y="2139092"/>
            <a:ext cx="568538" cy="2289601"/>
          </a:xfrm>
          <a:prstGeom prst="roundRect">
            <a:avLst/>
          </a:prstGeom>
          <a:noFill/>
          <a:ln w="57150">
            <a:solidFill>
              <a:srgbClr val="EFD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Rektangel: afrundede hjørner 20">
            <a:extLst>
              <a:ext uri="{FF2B5EF4-FFF2-40B4-BE49-F238E27FC236}">
                <a16:creationId xmlns:a16="http://schemas.microsoft.com/office/drawing/2014/main" id="{21C07129-0055-40FB-95BF-1B2602427E67}"/>
              </a:ext>
            </a:extLst>
          </p:cNvPr>
          <p:cNvSpPr/>
          <p:nvPr/>
        </p:nvSpPr>
        <p:spPr>
          <a:xfrm rot="1426946">
            <a:off x="4672596" y="2484157"/>
            <a:ext cx="568538" cy="2269354"/>
          </a:xfrm>
          <a:prstGeom prst="roundRect">
            <a:avLst/>
          </a:prstGeom>
          <a:noFill/>
          <a:ln w="57150">
            <a:solidFill>
              <a:srgbClr val="D55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Bue 21">
            <a:extLst>
              <a:ext uri="{FF2B5EF4-FFF2-40B4-BE49-F238E27FC236}">
                <a16:creationId xmlns:a16="http://schemas.microsoft.com/office/drawing/2014/main" id="{BD4C3FE6-C946-4E45-B76B-3B7E789C5850}"/>
              </a:ext>
            </a:extLst>
          </p:cNvPr>
          <p:cNvSpPr/>
          <p:nvPr/>
        </p:nvSpPr>
        <p:spPr>
          <a:xfrm rot="6461600" flipV="1">
            <a:off x="4240957" y="4482370"/>
            <a:ext cx="1339702" cy="1192182"/>
          </a:xfrm>
          <a:prstGeom prst="arc">
            <a:avLst>
              <a:gd name="adj1" fmla="val 15596802"/>
              <a:gd name="adj2" fmla="val 19194132"/>
            </a:avLst>
          </a:prstGeom>
          <a:ln w="38100">
            <a:solidFill>
              <a:srgbClr val="D558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23" name="Rektangel: afrundede hjørner 22">
            <a:extLst>
              <a:ext uri="{FF2B5EF4-FFF2-40B4-BE49-F238E27FC236}">
                <a16:creationId xmlns:a16="http://schemas.microsoft.com/office/drawing/2014/main" id="{647C1A76-D707-4551-BBA0-86E85D966008}"/>
              </a:ext>
            </a:extLst>
          </p:cNvPr>
          <p:cNvSpPr/>
          <p:nvPr/>
        </p:nvSpPr>
        <p:spPr>
          <a:xfrm rot="1129733">
            <a:off x="5364441" y="2868836"/>
            <a:ext cx="956701" cy="2171066"/>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Bue 23">
            <a:extLst>
              <a:ext uri="{FF2B5EF4-FFF2-40B4-BE49-F238E27FC236}">
                <a16:creationId xmlns:a16="http://schemas.microsoft.com/office/drawing/2014/main" id="{5BCFE82F-5F55-4458-BD21-4871D10DC87E}"/>
              </a:ext>
            </a:extLst>
          </p:cNvPr>
          <p:cNvSpPr/>
          <p:nvPr/>
        </p:nvSpPr>
        <p:spPr>
          <a:xfrm rot="16200000">
            <a:off x="5932566" y="2039575"/>
            <a:ext cx="1339702" cy="1200329"/>
          </a:xfrm>
          <a:prstGeom prst="arc">
            <a:avLst>
              <a:gd name="adj1" fmla="val 15596802"/>
              <a:gd name="adj2" fmla="val 20260282"/>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27" name="Grafik 26">
            <a:extLst>
              <a:ext uri="{FF2B5EF4-FFF2-40B4-BE49-F238E27FC236}">
                <a16:creationId xmlns:a16="http://schemas.microsoft.com/office/drawing/2014/main" id="{F6ED1727-F549-46B4-A6FA-AC5BB59198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257778" y="5451604"/>
            <a:ext cx="653030" cy="653030"/>
          </a:xfrm>
          <a:prstGeom prst="rect">
            <a:avLst/>
          </a:prstGeom>
        </p:spPr>
      </p:pic>
      <p:pic>
        <p:nvPicPr>
          <p:cNvPr id="29" name="Grafik 28" descr="Lommeregner med massiv udfyldning">
            <a:extLst>
              <a:ext uri="{FF2B5EF4-FFF2-40B4-BE49-F238E27FC236}">
                <a16:creationId xmlns:a16="http://schemas.microsoft.com/office/drawing/2014/main" id="{3F3AD17A-EE49-43B5-B5C6-743E0E074A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489160" y="1918880"/>
            <a:ext cx="860519" cy="860519"/>
          </a:xfrm>
          <a:prstGeom prst="rect">
            <a:avLst/>
          </a:prstGeom>
        </p:spPr>
      </p:pic>
      <p:graphicFrame>
        <p:nvGraphicFramePr>
          <p:cNvPr id="28" name="Diagram 27">
            <a:extLst>
              <a:ext uri="{FF2B5EF4-FFF2-40B4-BE49-F238E27FC236}">
                <a16:creationId xmlns:a16="http://schemas.microsoft.com/office/drawing/2014/main" id="{C0D3FC58-10EB-42F3-986D-2E36BF209C30}"/>
              </a:ext>
            </a:extLst>
          </p:cNvPr>
          <p:cNvGraphicFramePr/>
          <p:nvPr>
            <p:extLst>
              <p:ext uri="{D42A27DB-BD31-4B8C-83A1-F6EECF244321}">
                <p14:modId xmlns:p14="http://schemas.microsoft.com/office/powerpoint/2010/main" val="143249579"/>
              </p:ext>
            </p:extLst>
          </p:nvPr>
        </p:nvGraphicFramePr>
        <p:xfrm>
          <a:off x="7096376" y="4698239"/>
          <a:ext cx="2278497" cy="21597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 name="Tekstfelt 30">
            <a:extLst>
              <a:ext uri="{FF2B5EF4-FFF2-40B4-BE49-F238E27FC236}">
                <a16:creationId xmlns:a16="http://schemas.microsoft.com/office/drawing/2014/main" id="{A1E8A192-5EFD-4919-A1DD-A2E121BB6996}"/>
              </a:ext>
            </a:extLst>
          </p:cNvPr>
          <p:cNvSpPr txBox="1"/>
          <p:nvPr/>
        </p:nvSpPr>
        <p:spPr>
          <a:xfrm>
            <a:off x="411571" y="6602960"/>
            <a:ext cx="2991740" cy="276999"/>
          </a:xfrm>
          <a:prstGeom prst="rect">
            <a:avLst/>
          </a:prstGeom>
          <a:noFill/>
        </p:spPr>
        <p:txBody>
          <a:bodyPr wrap="square">
            <a:spAutoFit/>
          </a:bodyPr>
          <a:lstStyle/>
          <a:p>
            <a:pPr marL="0" indent="0">
              <a:buNone/>
            </a:pPr>
            <a:r>
              <a:rPr lang="en-US" sz="1200" dirty="0"/>
              <a:t>(Klicken Sie irgendwo, um fortzufahren)</a:t>
            </a:r>
          </a:p>
        </p:txBody>
      </p:sp>
      <p:grpSp>
        <p:nvGrpSpPr>
          <p:cNvPr id="8" name="Gruppe 7">
            <a:extLst>
              <a:ext uri="{FF2B5EF4-FFF2-40B4-BE49-F238E27FC236}">
                <a16:creationId xmlns:a16="http://schemas.microsoft.com/office/drawing/2014/main" id="{783218D6-4009-443E-8682-12C182929A35}"/>
              </a:ext>
            </a:extLst>
          </p:cNvPr>
          <p:cNvGrpSpPr/>
          <p:nvPr/>
        </p:nvGrpSpPr>
        <p:grpSpPr>
          <a:xfrm>
            <a:off x="508562" y="5007483"/>
            <a:ext cx="1972307" cy="1573518"/>
            <a:chOff x="204258" y="3266641"/>
            <a:chExt cx="2980410" cy="2424634"/>
          </a:xfrm>
        </p:grpSpPr>
        <p:grpSp>
          <p:nvGrpSpPr>
            <p:cNvPr id="7" name="Gruppe 6">
              <a:extLst>
                <a:ext uri="{FF2B5EF4-FFF2-40B4-BE49-F238E27FC236}">
                  <a16:creationId xmlns:a16="http://schemas.microsoft.com/office/drawing/2014/main" id="{9AA2D156-3649-4932-80EE-6BC8900BE8DF}"/>
                </a:ext>
              </a:extLst>
            </p:cNvPr>
            <p:cNvGrpSpPr/>
            <p:nvPr/>
          </p:nvGrpSpPr>
          <p:grpSpPr>
            <a:xfrm>
              <a:off x="640234" y="3266641"/>
              <a:ext cx="2061286" cy="2090924"/>
              <a:chOff x="437744" y="2374443"/>
              <a:chExt cx="2286614" cy="2286614"/>
            </a:xfrm>
          </p:grpSpPr>
          <p:sp>
            <p:nvSpPr>
              <p:cNvPr id="2" name="Rektangel 1">
                <a:extLst>
                  <a:ext uri="{FF2B5EF4-FFF2-40B4-BE49-F238E27FC236}">
                    <a16:creationId xmlns:a16="http://schemas.microsoft.com/office/drawing/2014/main" id="{475A3D27-8070-4BF2-B32C-41699F518705}"/>
                  </a:ext>
                </a:extLst>
              </p:cNvPr>
              <p:cNvSpPr/>
              <p:nvPr/>
            </p:nvSpPr>
            <p:spPr>
              <a:xfrm>
                <a:off x="1399678" y="3066473"/>
                <a:ext cx="415075" cy="12838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Grafik 2" descr="Advarsel med massiv udfyldning">
                <a:hlinkClick r:id="rId14" action="ppaction://hlinksldjump"/>
                <a:extLst>
                  <a:ext uri="{FF2B5EF4-FFF2-40B4-BE49-F238E27FC236}">
                    <a16:creationId xmlns:a16="http://schemas.microsoft.com/office/drawing/2014/main" id="{F365BB19-0BA4-42DC-8862-90949ABA4C2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37744" y="2374443"/>
                <a:ext cx="2286614" cy="2286614"/>
              </a:xfrm>
              <a:prstGeom prst="rect">
                <a:avLst/>
              </a:prstGeom>
            </p:spPr>
          </p:pic>
        </p:grpSp>
        <p:sp>
          <p:nvSpPr>
            <p:cNvPr id="26" name="Tekstfelt 25">
              <a:hlinkClick r:id="rId14" action="ppaction://hlinksldjump"/>
              <a:extLst>
                <a:ext uri="{FF2B5EF4-FFF2-40B4-BE49-F238E27FC236}">
                  <a16:creationId xmlns:a16="http://schemas.microsoft.com/office/drawing/2014/main" id="{A440D011-1424-4239-919A-967DD9420BBF}"/>
                </a:ext>
              </a:extLst>
            </p:cNvPr>
            <p:cNvSpPr txBox="1"/>
            <p:nvPr/>
          </p:nvSpPr>
          <p:spPr>
            <a:xfrm>
              <a:off x="204258" y="5085284"/>
              <a:ext cx="2980410" cy="605991"/>
            </a:xfrm>
            <a:prstGeom prst="rect">
              <a:avLst/>
            </a:prstGeom>
            <a:noFill/>
          </p:spPr>
          <p:txBody>
            <a:bodyPr wrap="square">
              <a:spAutoFit/>
            </a:bodyPr>
            <a:lstStyle/>
            <a:p>
              <a:pPr marL="0" indent="0" algn="ctr">
                <a:buNone/>
              </a:pPr>
              <a:r>
                <a:rPr lang="en-US" sz="900" dirty="0"/>
                <a:t>Lesen Sie </a:t>
              </a:r>
              <a:r>
                <a:rPr lang="en-US" sz="900" u="sng" dirty="0"/>
                <a:t>dies</a:t>
              </a:r>
              <a:r>
                <a:rPr lang="en-US" sz="900" dirty="0"/>
                <a:t>, bevor Sie zum ersten Mal mit dem Werkzeugkasten arbeiten!</a:t>
              </a:r>
            </a:p>
          </p:txBody>
        </p:sp>
      </p:grpSp>
      <p:pic>
        <p:nvPicPr>
          <p:cNvPr id="37" name="Billede 36">
            <a:hlinkClick r:id="rId17"/>
            <a:extLst>
              <a:ext uri="{FF2B5EF4-FFF2-40B4-BE49-F238E27FC236}">
                <a16:creationId xmlns:a16="http://schemas.microsoft.com/office/drawing/2014/main" id="{CC1A3E8E-5399-456B-B141-F82FF2CA66BA}"/>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377721" y="20156"/>
            <a:ext cx="1333508" cy="576000"/>
          </a:xfrm>
          <a:prstGeom prst="rect">
            <a:avLst/>
          </a:prstGeom>
          <a:noFill/>
        </p:spPr>
      </p:pic>
      <p:pic>
        <p:nvPicPr>
          <p:cNvPr id="38" name="Billede 37">
            <a:hlinkClick r:id="rId19"/>
            <a:extLst>
              <a:ext uri="{FF2B5EF4-FFF2-40B4-BE49-F238E27FC236}">
                <a16:creationId xmlns:a16="http://schemas.microsoft.com/office/drawing/2014/main" id="{DE0C765C-72CE-446C-B5D9-565FE077AB93}"/>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447045" y="20156"/>
            <a:ext cx="2391072" cy="576000"/>
          </a:xfrm>
          <a:prstGeom prst="rect">
            <a:avLst/>
          </a:prstGeom>
          <a:noFill/>
        </p:spPr>
      </p:pic>
      <p:pic>
        <p:nvPicPr>
          <p:cNvPr id="39" name="Billede 0" descr="logo.wmf">
            <a:hlinkClick r:id="rId21" tooltip="For PlanEnergi: Max Guddat &amp; Per Alex Sørensen"/>
            <a:extLst>
              <a:ext uri="{FF2B5EF4-FFF2-40B4-BE49-F238E27FC236}">
                <a16:creationId xmlns:a16="http://schemas.microsoft.com/office/drawing/2014/main" id="{3C7CFD7E-7CB5-4BBD-9463-7DA2935AE839}"/>
              </a:ext>
            </a:extLst>
          </p:cNvPr>
          <p:cNvPicPr>
            <a:picLocks noChangeAspect="1" noChangeArrowheads="1"/>
          </p:cNvPicPr>
          <p:nvPr/>
        </p:nvPicPr>
        <p:blipFill>
          <a:blip r:embed="rId22" cstate="print"/>
          <a:srcRect/>
          <a:stretch>
            <a:fillRect/>
          </a:stretch>
        </p:blipFill>
        <p:spPr bwMode="auto">
          <a:xfrm>
            <a:off x="9437871" y="20156"/>
            <a:ext cx="2663540" cy="576000"/>
          </a:xfrm>
          <a:prstGeom prst="rect">
            <a:avLst/>
          </a:prstGeom>
          <a:noFill/>
          <a:ln w="9525">
            <a:noFill/>
            <a:miter lim="800000"/>
            <a:headEnd/>
            <a:tailEnd/>
          </a:ln>
        </p:spPr>
      </p:pic>
      <p:pic>
        <p:nvPicPr>
          <p:cNvPr id="40" name="Billede 1">
            <a:hlinkClick r:id="rId23" tooltip="For DBDH: Hanne Kortegaard Støchkel &amp; Morten Jordt Duedahl"/>
            <a:extLst>
              <a:ext uri="{FF2B5EF4-FFF2-40B4-BE49-F238E27FC236}">
                <a16:creationId xmlns:a16="http://schemas.microsoft.com/office/drawing/2014/main" id="{C8680FC7-26DD-4A83-B317-5ACD097850D2}"/>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24338" b="28711"/>
          <a:stretch/>
        </p:blipFill>
        <p:spPr bwMode="auto">
          <a:xfrm>
            <a:off x="7250833" y="20156"/>
            <a:ext cx="1647433" cy="58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4AEF9B3-38CD-5721-884A-991323CF93E5}"/>
              </a:ext>
            </a:extLst>
          </p:cNvPr>
          <p:cNvPicPr>
            <a:picLocks noChangeAspect="1"/>
          </p:cNvPicPr>
          <p:nvPr/>
        </p:nvPicPr>
        <p:blipFill>
          <a:blip r:embed="rId25"/>
          <a:stretch>
            <a:fillRect/>
          </a:stretch>
        </p:blipFill>
        <p:spPr>
          <a:xfrm>
            <a:off x="6375868" y="881208"/>
            <a:ext cx="1154395" cy="1483813"/>
          </a:xfrm>
          <a:prstGeom prst="rect">
            <a:avLst/>
          </a:prstGeom>
        </p:spPr>
      </p:pic>
      <p:pic>
        <p:nvPicPr>
          <p:cNvPr id="30" name="Billede 29" descr="Waermewende_4C_klein">
            <a:hlinkClick r:id="rId26"/>
            <a:extLst>
              <a:ext uri="{FF2B5EF4-FFF2-40B4-BE49-F238E27FC236}">
                <a16:creationId xmlns:a16="http://schemas.microsoft.com/office/drawing/2014/main" id="{023B12F2-E762-F781-7CFE-4BBC00F4612E}"/>
              </a:ext>
            </a:extLst>
          </p:cNvPr>
          <p:cNvPicPr>
            <a:picLocks noChangeAspect="1"/>
          </p:cNvPicPr>
          <p:nvPr/>
        </p:nvPicPr>
        <p:blipFill>
          <a:blip r:embed="rId27" r:link="rId28">
            <a:extLst>
              <a:ext uri="{28A0092B-C50C-407E-A947-70E740481C1C}">
                <a14:useLocalDpi xmlns:a14="http://schemas.microsoft.com/office/drawing/2010/main" val="0"/>
              </a:ext>
            </a:extLst>
          </a:blip>
          <a:srcRect/>
          <a:stretch>
            <a:fillRect/>
          </a:stretch>
        </p:blipFill>
        <p:spPr bwMode="auto">
          <a:xfrm>
            <a:off x="21463" y="20156"/>
            <a:ext cx="1885978" cy="576000"/>
          </a:xfrm>
          <a:prstGeom prst="rect">
            <a:avLst/>
          </a:prstGeom>
          <a:noFill/>
          <a:ln>
            <a:noFill/>
          </a:ln>
        </p:spPr>
      </p:pic>
    </p:spTree>
    <p:extLst>
      <p:ext uri="{BB962C8B-B14F-4D97-AF65-F5344CB8AC3E}">
        <p14:creationId xmlns:p14="http://schemas.microsoft.com/office/powerpoint/2010/main" val="87535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noAutofit/>
          </a:bodyPr>
          <a:lstStyle/>
          <a:p>
            <a:r>
              <a:rPr lang="de-DE" dirty="0"/>
              <a:t>I.7: Kick-off</a:t>
            </a:r>
          </a:p>
        </p:txBody>
      </p:sp>
      <p:sp>
        <p:nvSpPr>
          <p:cNvPr id="7" name="Pladsholder til indhold 6">
            <a:extLst>
              <a:ext uri="{FF2B5EF4-FFF2-40B4-BE49-F238E27FC236}">
                <a16:creationId xmlns:a16="http://schemas.microsoft.com/office/drawing/2014/main" id="{5216F6A9-5828-489D-99D8-BD795CA3704B}"/>
              </a:ext>
            </a:extLst>
          </p:cNvPr>
          <p:cNvSpPr>
            <a:spLocks noGrp="1"/>
          </p:cNvSpPr>
          <p:nvPr>
            <p:ph sz="half" idx="1"/>
          </p:nvPr>
        </p:nvSpPr>
        <p:spPr>
          <a:xfrm>
            <a:off x="677333" y="1336590"/>
            <a:ext cx="4363590" cy="3313564"/>
          </a:xfrm>
        </p:spPr>
        <p:txBody>
          <a:bodyPr>
            <a:normAutofit fontScale="47500" lnSpcReduction="20000"/>
          </a:bodyPr>
          <a:lstStyle/>
          <a:p>
            <a:r>
              <a:rPr lang="de-DE" b="1" dirty="0"/>
              <a:t>Zweck</a:t>
            </a:r>
          </a:p>
          <a:p>
            <a:pPr marL="0" indent="0">
              <a:buNone/>
            </a:pPr>
            <a:r>
              <a:rPr lang="de-DE" dirty="0"/>
              <a:t>Alle sollen wissen, dass JETZT ein wichtiger Prozess beginnt</a:t>
            </a: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und </a:t>
            </a:r>
            <a:r>
              <a:rPr lang="de-DE" dirty="0">
                <a:solidFill>
                  <a:prstClr val="black">
                    <a:lumMod val="75000"/>
                    <a:lumOff val="25000"/>
                  </a:prstClr>
                </a:solidFill>
                <a:latin typeface="Trebuchet MS" panose="020B0603020202020204"/>
              </a:rPr>
              <a:t>dass alle die</a:t>
            </a: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Möglichkeit haben, ihren Beitrag zu leisten. Das Ziel ist es, sicherzustellen, dass alle Parteien das Ziel, den Prozess und die Beteiligten auf dem Weg zu einem endgültigen Wärmeplan verstehen, zustimmen und akzeptieren.</a:t>
            </a:r>
            <a:endParaRPr lang="de-DE" dirty="0"/>
          </a:p>
          <a:p>
            <a:r>
              <a:rPr lang="de-DE" b="1" dirty="0"/>
              <a:t>Beschreibung</a:t>
            </a:r>
          </a:p>
          <a:p>
            <a:pPr marL="0" indent="0">
              <a:buNone/>
            </a:pPr>
            <a:r>
              <a:rPr lang="de-DE" dirty="0"/>
              <a:t>Wenn alle Vorbereitungen abgeschlossen sind, sind Sie bereit für den Kick-off (Startschuss). Sie haben den Prozess gut vorbereitet, wissen, wie wichtig ein erfolgreicher Wärmeplanungsprozess ist und sind stolz auf Ihre Arbeit, aber auch neugierig auf das Feedback, das Sie erhalten werden.</a:t>
            </a:r>
          </a:p>
          <a:p>
            <a:pPr marL="0" indent="0">
              <a:buNone/>
            </a:pPr>
            <a:r>
              <a:rPr lang="de-DE" b="1" dirty="0"/>
              <a:t>Machen Sie ein Ereignis daraus, indem Sie eine große, sorgfältig geplante und breit angekündigte Auftaktveranstaltung durchführen</a:t>
            </a:r>
            <a:r>
              <a:rPr lang="de-DE" dirty="0"/>
              <a:t>, bei der Sie den Planungsprozess und die Beteiligung von Bürgern, Interessengruppen und Politikern vorstellen und allen die Möglichkeit geben, Antworten auf ihre Fragen zu erhalten und ihre Ideen mit Ihnen zu teilen.</a:t>
            </a:r>
          </a:p>
          <a:p>
            <a:pPr marL="0" indent="0">
              <a:buNone/>
            </a:pPr>
            <a:r>
              <a:rPr lang="de-DE" dirty="0"/>
              <a:t>Zu diesem Zeitpunkt ist es auch Zeit für den ersten Workshop in der Interessensvertreter/Akteur-Gruppe. In diesem Auftakt-Workshop müssen Sie den Status quo der Wärmeplanung sowie den Zweck und die Schritte des künftigen Planungsprozesses vorstellen. Laden Sie dann die Versorgungsunternehmen ein, ihre eigenen Pläne und Ideen zur Verringerung der Treibhausgasemissionen vorzustellen und die ersten Diskussionen über Lösungen zu führen. </a:t>
            </a:r>
          </a:p>
          <a:p>
            <a:pPr marL="0" indent="0">
              <a:buNone/>
            </a:pPr>
            <a:r>
              <a:rPr lang="de-DE" dirty="0"/>
              <a:t>Stellen Sie Ihre Pläne für die Mapping-Phase vor und legen Sie die Termine für die Diskussion der Mapping-Ergebnisse in der Interessensvertreter-Gruppe fest.</a:t>
            </a:r>
          </a:p>
        </p:txBody>
      </p:sp>
      <p:sp>
        <p:nvSpPr>
          <p:cNvPr id="9" name="Pladsholder til indhold 8">
            <a:extLst>
              <a:ext uri="{FF2B5EF4-FFF2-40B4-BE49-F238E27FC236}">
                <a16:creationId xmlns:a16="http://schemas.microsoft.com/office/drawing/2014/main" id="{5E18544B-CFF8-4B61-8312-0E0803BB96F5}"/>
              </a:ext>
            </a:extLst>
          </p:cNvPr>
          <p:cNvSpPr>
            <a:spLocks noGrp="1"/>
          </p:cNvSpPr>
          <p:nvPr>
            <p:ph sz="half" idx="15"/>
          </p:nvPr>
        </p:nvSpPr>
        <p:spPr>
          <a:xfrm>
            <a:off x="9224963" y="1336675"/>
            <a:ext cx="1454150" cy="4618038"/>
          </a:xfrm>
        </p:spPr>
        <p:txBody>
          <a:bodyPr>
            <a:normAutofit/>
          </a:bodyPr>
          <a:lstStyle/>
          <a:p>
            <a:pPr marL="0" indent="0">
              <a:lnSpc>
                <a:spcPct val="80000"/>
              </a:lnSpc>
              <a:buNone/>
            </a:pPr>
            <a:r>
              <a:rPr lang="de-DE" sz="1200" b="1" dirty="0"/>
              <a:t>Mehr Infos</a:t>
            </a:r>
          </a:p>
          <a:p>
            <a:pPr lvl="1"/>
            <a:endParaRPr lang="de-DE" sz="1000" dirty="0"/>
          </a:p>
          <a:p>
            <a:pPr lvl="1"/>
            <a:endParaRPr lang="de-DE" sz="1000" dirty="0"/>
          </a:p>
          <a:p>
            <a:pPr marL="0" indent="0">
              <a:lnSpc>
                <a:spcPct val="80000"/>
              </a:lnSpc>
              <a:buNone/>
            </a:pPr>
            <a:r>
              <a:rPr lang="de-DE" sz="1200" b="1" dirty="0"/>
              <a:t>Beispiele</a:t>
            </a:r>
          </a:p>
          <a:p>
            <a:pPr lvl="1"/>
            <a:r>
              <a:rPr lang="de-DE" sz="1000" dirty="0">
                <a:hlinkClick r:id="rId3"/>
              </a:rPr>
              <a:t>I.7 Midways-Veranstaltung </a:t>
            </a:r>
            <a:r>
              <a:rPr lang="de-DE" sz="1000" dirty="0" err="1">
                <a:hlinkClick r:id="rId3"/>
              </a:rPr>
              <a:t>ProjectZero</a:t>
            </a:r>
            <a:r>
              <a:rPr lang="de-DE" sz="1000" dirty="0">
                <a:hlinkClick r:id="rId3"/>
              </a:rPr>
              <a:t> Roadmap2025 (hätte auch ein Kick-off sein können!)</a:t>
            </a:r>
            <a:endParaRPr lang="de-DE" sz="1000" dirty="0"/>
          </a:p>
        </p:txBody>
      </p:sp>
      <p:sp>
        <p:nvSpPr>
          <p:cNvPr id="6" name="Pladsholder til indhold 5">
            <a:extLst>
              <a:ext uri="{FF2B5EF4-FFF2-40B4-BE49-F238E27FC236}">
                <a16:creationId xmlns:a16="http://schemas.microsoft.com/office/drawing/2014/main" id="{52690B24-E809-4386-A193-7EED8C3072AC}"/>
              </a:ext>
            </a:extLst>
          </p:cNvPr>
          <p:cNvSpPr>
            <a:spLocks noGrp="1"/>
          </p:cNvSpPr>
          <p:nvPr>
            <p:ph sz="half" idx="16"/>
          </p:nvPr>
        </p:nvSpPr>
        <p:spPr/>
        <p:txBody>
          <a:bodyPr>
            <a:normAutofit fontScale="70000" lnSpcReduction="20000"/>
          </a:bodyPr>
          <a:lstStyle/>
          <a:p>
            <a:r>
              <a:rPr lang="de-DE" b="1" dirty="0"/>
              <a:t>Gutes Beispiel- </a:t>
            </a:r>
            <a:r>
              <a:rPr lang="de-DE" b="1" dirty="0" err="1"/>
              <a:t>Sønderborg</a:t>
            </a:r>
            <a:endParaRPr lang="de-DE" b="1" dirty="0"/>
          </a:p>
          <a:p>
            <a:pPr marL="0" indent="0">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In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Sønderborg</a:t>
            </a:r>
            <a:r>
              <a:rPr lang="de-DE" sz="1800" dirty="0">
                <a:effectLst/>
                <a:latin typeface="Calibri" panose="020F0502020204030204" pitchFamily="34" charset="0"/>
                <a:ea typeface="Calibri" panose="020F0502020204030204" pitchFamily="34" charset="0"/>
                <a:cs typeface="Times New Roman" panose="02020603050405020304" pitchFamily="18" charset="0"/>
              </a:rPr>
              <a:t> war ein strategischer Energieplanungs-prozess der Weg, um Politiker, direkt beteiligte Interessengruppen und Bürger einzubeziehen. Die Treffen während des Planungsprozesses wurden sorgfältig in Zusammenarbeit mit einem </a:t>
            </a:r>
            <a:r>
              <a:rPr lang="de-DE" dirty="0">
                <a:latin typeface="Calibri" panose="020F0502020204030204" pitchFamily="34" charset="0"/>
                <a:ea typeface="Calibri" panose="020F0502020204030204" pitchFamily="34" charset="0"/>
                <a:cs typeface="Times New Roman" panose="02020603050405020304" pitchFamily="18" charset="0"/>
              </a:rPr>
              <a:t>Kommunikationsbüro</a:t>
            </a:r>
            <a:r>
              <a:rPr lang="de-DE" sz="1800" dirty="0">
                <a:effectLst/>
                <a:latin typeface="Calibri" panose="020F0502020204030204" pitchFamily="34" charset="0"/>
                <a:ea typeface="Calibri" panose="020F0502020204030204" pitchFamily="34" charset="0"/>
                <a:cs typeface="Times New Roman" panose="02020603050405020304" pitchFamily="18" charset="0"/>
              </a:rPr>
              <a:t> geplant, der auch die Leitung der Treffen übernahm. Zu den Treffen gehörten:</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Experten von außen, die über den Stand der Berechnungen und zentrale Probleme informieren</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“Walk &amp; Talk”</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eigene Beiträge</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Gruppenarbeit</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nachhaltiges und leckeres Essen für die Teilnehmer. </a:t>
            </a:r>
          </a:p>
          <a:p>
            <a:pPr marL="0" indent="0">
              <a:buNone/>
            </a:pPr>
            <a:r>
              <a:rPr lang="de-DE" dirty="0">
                <a:latin typeface="Calibri" panose="020F0502020204030204" pitchFamily="34" charset="0"/>
                <a:ea typeface="Calibri" panose="020F0502020204030204" pitchFamily="34" charset="0"/>
                <a:cs typeface="Times New Roman" panose="02020603050405020304" pitchFamily="18" charset="0"/>
              </a:rPr>
              <a:t>Die Idee dahinter ist, dass viele “Freiwillige” für die Energiewende arbeiten, und sie haben es verdient, mit spannenden Workshops belohnt zu werden, bei denen sie neue Erfahrungen (und vielleicht gutes Essen) sammeln können.</a:t>
            </a:r>
          </a:p>
          <a:p>
            <a:pPr marL="0" indent="0">
              <a:buNone/>
            </a:pPr>
            <a:r>
              <a:rPr lang="de-DE" dirty="0">
                <a:latin typeface="Calibri" panose="020F0502020204030204" pitchFamily="34" charset="0"/>
                <a:ea typeface="Calibri" panose="020F0502020204030204" pitchFamily="34" charset="0"/>
                <a:cs typeface="Times New Roman" panose="02020603050405020304" pitchFamily="18" charset="0"/>
              </a:rPr>
              <a:t>Ein Beispiel (leider nur auf Dänisch) ist eine Einladung und Tagesordnung für die “Halbzeitsitzung” im strategischen Planungsprozess (Link). </a:t>
            </a:r>
            <a:r>
              <a:rPr kumimoji="0" lang="de-DE"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Verwenden Sie es als Inspiration, wenn Sie zum </a:t>
            </a:r>
            <a:r>
              <a:rPr lang="de-DE"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Kick-off</a:t>
            </a:r>
            <a:r>
              <a:rPr kumimoji="0" lang="de-DE"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einladen.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ladsholder til indhold 7">
            <a:extLst>
              <a:ext uri="{FF2B5EF4-FFF2-40B4-BE49-F238E27FC236}">
                <a16:creationId xmlns:a16="http://schemas.microsoft.com/office/drawing/2014/main" id="{AE5BD605-6158-4F70-BE01-5EB0D8DD56EF}"/>
              </a:ext>
            </a:extLst>
          </p:cNvPr>
          <p:cNvSpPr>
            <a:spLocks noGrp="1"/>
          </p:cNvSpPr>
          <p:nvPr>
            <p:ph sz="half" idx="17"/>
          </p:nvPr>
        </p:nvSpPr>
        <p:spPr/>
        <p:txBody>
          <a:bodyPr>
            <a:normAutofit fontScale="32500" lnSpcReduction="20000"/>
          </a:bodyPr>
          <a:lstStyle/>
          <a:p>
            <a:r>
              <a:rPr lang="de-DE" b="1" dirty="0"/>
              <a:t> </a:t>
            </a:r>
            <a:r>
              <a:rPr lang="de-DE" sz="1800" b="1" dirty="0"/>
              <a:t>Was man tun sollte</a:t>
            </a:r>
            <a:endParaRPr lang="de-DE" b="1" dirty="0"/>
          </a:p>
          <a:p>
            <a:pPr marL="0" indent="0">
              <a:buNone/>
            </a:pPr>
            <a:r>
              <a:rPr lang="de-DE" dirty="0"/>
              <a:t>Nutzen Sie Ihre Politiker, um die Veranstaltung(en) zu begrüßen und so weit wie möglich daran teilzunehmen.</a:t>
            </a:r>
          </a:p>
          <a:p>
            <a:pPr marL="0" indent="0">
              <a:buNone/>
            </a:pPr>
            <a:r>
              <a:rPr lang="de-DE" dirty="0"/>
              <a:t>Beauftragen Sie Fachleute/Berater mit der Organisation größerer Veranstaltungen (insbesondere der öffentlichen Veranstaltungen mit Bürgern).</a:t>
            </a:r>
          </a:p>
          <a:p>
            <a:r>
              <a:rPr lang="de-DE" b="1" dirty="0"/>
              <a:t>Was man nicht tun sollte</a:t>
            </a:r>
          </a:p>
          <a:p>
            <a:pPr marL="0" indent="0">
              <a:buNone/>
            </a:pPr>
            <a:r>
              <a:rPr lang="de-DE" dirty="0"/>
              <a:t>Wenn Veranstaltungen nicht sorgfältig organisiert werden und der Inhalt nicht interessant ist, kommen die Bürger und Interessenvertreter beim nächsten Mal vielleicht nicht mehr.</a:t>
            </a:r>
          </a:p>
          <a:p>
            <a:pPr marL="0" indent="0">
              <a:buNone/>
            </a:pPr>
            <a:r>
              <a:rPr lang="de-DE" dirty="0"/>
              <a:t>Haben Sie keine Angst vor großen Armbewegungen. Sehen Sie es als eine Investition - diese Veranstaltung wird sich für Sie auszahlen, denn wenn Sie sie nicht richtig anfangen, werden Sie vielleicht nie anfangen.</a:t>
            </a:r>
          </a:p>
        </p:txBody>
      </p:sp>
    </p:spTree>
    <p:extLst>
      <p:ext uri="{BB962C8B-B14F-4D97-AF65-F5344CB8AC3E}">
        <p14:creationId xmlns:p14="http://schemas.microsoft.com/office/powerpoint/2010/main" val="1683687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ED503-9C4A-45DA-98B8-1523FFA00DDB}"/>
              </a:ext>
            </a:extLst>
          </p:cNvPr>
          <p:cNvSpPr>
            <a:spLocks noGrp="1"/>
          </p:cNvSpPr>
          <p:nvPr>
            <p:ph type="title"/>
          </p:nvPr>
        </p:nvSpPr>
        <p:spPr>
          <a:xfrm>
            <a:off x="677334" y="338400"/>
            <a:ext cx="9694800" cy="554400"/>
          </a:xfrm>
        </p:spPr>
        <p:txBody>
          <a:bodyPr>
            <a:normAutofit fontScale="90000"/>
          </a:bodyPr>
          <a:lstStyle/>
          <a:p>
            <a:r>
              <a:rPr lang="de-DE" dirty="0"/>
              <a:t>Phase II: Mapping</a:t>
            </a:r>
          </a:p>
        </p:txBody>
      </p:sp>
      <p:sp>
        <p:nvSpPr>
          <p:cNvPr id="14" name="Pladsholder til indhold 13">
            <a:extLst>
              <a:ext uri="{FF2B5EF4-FFF2-40B4-BE49-F238E27FC236}">
                <a16:creationId xmlns:a16="http://schemas.microsoft.com/office/drawing/2014/main" id="{2558ECEA-0C05-4284-81AD-51974F8BFCE7}"/>
              </a:ext>
            </a:extLst>
          </p:cNvPr>
          <p:cNvSpPr>
            <a:spLocks noGrp="1"/>
          </p:cNvSpPr>
          <p:nvPr>
            <p:ph sz="half" idx="15"/>
          </p:nvPr>
        </p:nvSpPr>
        <p:spPr>
          <a:xfrm>
            <a:off x="3864991" y="892800"/>
            <a:ext cx="6513809" cy="2104924"/>
          </a:xfrm>
        </p:spPr>
        <p:txBody>
          <a:bodyPr>
            <a:normAutofit fontScale="55000" lnSpcReduction="20000"/>
          </a:bodyPr>
          <a:lstStyle/>
          <a:p>
            <a:pPr>
              <a:spcBef>
                <a:spcPts val="0"/>
              </a:spcBef>
            </a:pPr>
            <a:r>
              <a:rPr lang="de-DE" b="1" dirty="0"/>
              <a:t>Über Phase II</a:t>
            </a:r>
          </a:p>
          <a:p>
            <a:pPr marL="0" indent="0">
              <a:spcBef>
                <a:spcPts val="0"/>
              </a:spcBef>
              <a:buNone/>
            </a:pPr>
            <a:r>
              <a:rPr lang="de-DE" dirty="0"/>
              <a:t>Der Zweck der Mapping-Phase besteht darin, alle notwendigen Informationen zu sammeln, die für die Berechnung der Szenarien in Phase III benötigt werden.</a:t>
            </a:r>
          </a:p>
          <a:p>
            <a:pPr marL="0" indent="0">
              <a:buNone/>
            </a:pPr>
            <a:r>
              <a:rPr lang="de-DE" dirty="0"/>
              <a:t>Das Mapping umfasst die Erhebung von Daten zu z.B. Endnutzung von Wärme in Wohngebieten, im Dienstleistungssektor und in der Industrie sowie die voraussichtliche Entwicklung des bebauten Raums und des Wärmebedarfs. Es umfasst auch die bestehende Fernwärme- und Erdgasinfrastruktur. Außerdem enthält sie das Mapping möglicher lokaler Ressourcen für die Wärmeversorgung, wie Wind, Sonne, Erdwärme, nasse und trockene Biomasse, Abwärme aus der Industrie (direkt/als Quelle für Wärmepumpen) usw.</a:t>
            </a:r>
          </a:p>
          <a:p>
            <a:pPr marL="0" indent="0">
              <a:buNone/>
            </a:pPr>
            <a:r>
              <a:rPr lang="de-DE" dirty="0"/>
              <a:t>Die Szenarioanalysen in Phase III sollten nach dem "von innen nach außen"-Ansatz durchgeführt werden. Das bedeutet, dass Sie mit der Untersuchung der Machbarkeit von Fernwärme in den am dichtesten bebauten städtischen Gebieten beginnen und die umliegenden Gebiete Schritt für Schritt analysieren. Berücksichtigen Sie dies bei der Planung Ihres Mappings - gibt es z.B. in der Nähe (oder in der Ferne) überschüssige Wärmequellen, die ein Abweichen von diesem Ansatz erforderlich machen würden?</a:t>
            </a:r>
          </a:p>
        </p:txBody>
      </p:sp>
      <p:graphicFrame>
        <p:nvGraphicFramePr>
          <p:cNvPr id="20" name="Diagram 19">
            <a:extLst>
              <a:ext uri="{FF2B5EF4-FFF2-40B4-BE49-F238E27FC236}">
                <a16:creationId xmlns:a16="http://schemas.microsoft.com/office/drawing/2014/main" id="{88B6935B-D03E-46FF-9F83-5F657F293855}"/>
              </a:ext>
            </a:extLst>
          </p:cNvPr>
          <p:cNvGraphicFramePr/>
          <p:nvPr>
            <p:extLst>
              <p:ext uri="{D42A27DB-BD31-4B8C-83A1-F6EECF244321}">
                <p14:modId xmlns:p14="http://schemas.microsoft.com/office/powerpoint/2010/main" val="1348458741"/>
              </p:ext>
            </p:extLst>
          </p:nvPr>
        </p:nvGraphicFramePr>
        <p:xfrm>
          <a:off x="677334" y="905069"/>
          <a:ext cx="3009834" cy="867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a:extLst>
              <a:ext uri="{FF2B5EF4-FFF2-40B4-BE49-F238E27FC236}">
                <a16:creationId xmlns:a16="http://schemas.microsoft.com/office/drawing/2014/main" id="{B8B0E97A-1EF5-483A-80E4-B2389F5A3FAD}"/>
              </a:ext>
            </a:extLst>
          </p:cNvPr>
          <p:cNvGraphicFramePr/>
          <p:nvPr>
            <p:extLst>
              <p:ext uri="{D42A27DB-BD31-4B8C-83A1-F6EECF244321}">
                <p14:modId xmlns:p14="http://schemas.microsoft.com/office/powerpoint/2010/main" val="3684122094"/>
              </p:ext>
            </p:extLst>
          </p:nvPr>
        </p:nvGraphicFramePr>
        <p:xfrm>
          <a:off x="675315" y="3091993"/>
          <a:ext cx="3009833" cy="28609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Pladsholder til indhold 8">
            <a:extLst>
              <a:ext uri="{FF2B5EF4-FFF2-40B4-BE49-F238E27FC236}">
                <a16:creationId xmlns:a16="http://schemas.microsoft.com/office/drawing/2014/main" id="{ED6BFD18-5D08-40E7-8D4C-C190CCDD0EF1}"/>
              </a:ext>
            </a:extLst>
          </p:cNvPr>
          <p:cNvGraphicFramePr>
            <a:graphicFrameLocks/>
          </p:cNvGraphicFramePr>
          <p:nvPr>
            <p:extLst>
              <p:ext uri="{D42A27DB-BD31-4B8C-83A1-F6EECF244321}">
                <p14:modId xmlns:p14="http://schemas.microsoft.com/office/powerpoint/2010/main" val="4170917636"/>
              </p:ext>
            </p:extLst>
          </p:nvPr>
        </p:nvGraphicFramePr>
        <p:xfrm>
          <a:off x="5338800" y="3091992"/>
          <a:ext cx="5040000" cy="29413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 name="Grafik 9" descr="Tandhjul kontur">
            <a:extLst>
              <a:ext uri="{FF2B5EF4-FFF2-40B4-BE49-F238E27FC236}">
                <a16:creationId xmlns:a16="http://schemas.microsoft.com/office/drawing/2014/main" id="{597FE993-1F68-4CFE-AE8D-59642F94B61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6643" y="2977909"/>
            <a:ext cx="458738" cy="458738"/>
          </a:xfrm>
          <a:prstGeom prst="rect">
            <a:avLst/>
          </a:prstGeom>
        </p:spPr>
      </p:pic>
      <p:pic>
        <p:nvPicPr>
          <p:cNvPr id="11" name="Grafik 10" descr="Tandhjul kontur">
            <a:extLst>
              <a:ext uri="{FF2B5EF4-FFF2-40B4-BE49-F238E27FC236}">
                <a16:creationId xmlns:a16="http://schemas.microsoft.com/office/drawing/2014/main" id="{CCDF891C-8C4D-458A-B80C-7BAD73FC9D3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7104" y="3980944"/>
            <a:ext cx="458738" cy="458738"/>
          </a:xfrm>
          <a:prstGeom prst="rect">
            <a:avLst/>
          </a:prstGeom>
        </p:spPr>
      </p:pic>
      <p:pic>
        <p:nvPicPr>
          <p:cNvPr id="19" name="Grafik 18" descr="Tandhjul kontur">
            <a:extLst>
              <a:ext uri="{FF2B5EF4-FFF2-40B4-BE49-F238E27FC236}">
                <a16:creationId xmlns:a16="http://schemas.microsoft.com/office/drawing/2014/main" id="{F9B8C957-5CEF-4794-BF04-11C436DF3D9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7104" y="4964439"/>
            <a:ext cx="458738" cy="458738"/>
          </a:xfrm>
          <a:prstGeom prst="rect">
            <a:avLst/>
          </a:prstGeom>
        </p:spPr>
      </p:pic>
      <p:grpSp>
        <p:nvGrpSpPr>
          <p:cNvPr id="16" name="Gruppe 6">
            <a:extLst>
              <a:ext uri="{FF2B5EF4-FFF2-40B4-BE49-F238E27FC236}">
                <a16:creationId xmlns:a16="http://schemas.microsoft.com/office/drawing/2014/main" id="{4E1FEEE6-8B3D-4418-9F8F-4802CF72D631}"/>
              </a:ext>
            </a:extLst>
          </p:cNvPr>
          <p:cNvGrpSpPr/>
          <p:nvPr/>
        </p:nvGrpSpPr>
        <p:grpSpPr>
          <a:xfrm>
            <a:off x="3864991" y="3091992"/>
            <a:ext cx="1364234" cy="2943490"/>
            <a:chOff x="2120" y="1277094"/>
            <a:chExt cx="1234529" cy="493811"/>
          </a:xfrm>
        </p:grpSpPr>
        <p:sp>
          <p:nvSpPr>
            <p:cNvPr id="17" name="Pil: vinkel 41">
              <a:extLst>
                <a:ext uri="{FF2B5EF4-FFF2-40B4-BE49-F238E27FC236}">
                  <a16:creationId xmlns:a16="http://schemas.microsoft.com/office/drawing/2014/main" id="{9354D2D9-B6AB-4146-B0DE-50CC4B699CC8}"/>
                </a:ext>
              </a:extLst>
            </p:cNvPr>
            <p:cNvSpPr/>
            <p:nvPr/>
          </p:nvSpPr>
          <p:spPr>
            <a:xfrm>
              <a:off x="2120" y="1277094"/>
              <a:ext cx="1234529" cy="493811"/>
            </a:xfrm>
            <a:prstGeom prst="rect">
              <a:avLst/>
            </a:prstGeom>
            <a:solidFill>
              <a:prstClr val="white">
                <a:lumMod val="95000"/>
              </a:prstClr>
            </a:solidFill>
            <a:ln w="635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de-DE" dirty="0"/>
            </a:p>
          </p:txBody>
        </p:sp>
        <p:sp>
          <p:nvSpPr>
            <p:cNvPr id="18" name="Pil: vinkel 4">
              <a:hlinkClick r:id="rId20" action="ppaction://hlinksldjump"/>
              <a:extLst>
                <a:ext uri="{FF2B5EF4-FFF2-40B4-BE49-F238E27FC236}">
                  <a16:creationId xmlns:a16="http://schemas.microsoft.com/office/drawing/2014/main" id="{F65AFF19-70BE-4614-9563-A62DF338DAF5}"/>
                </a:ext>
              </a:extLst>
            </p:cNvPr>
            <p:cNvSpPr txBox="1"/>
            <p:nvPr/>
          </p:nvSpPr>
          <p:spPr>
            <a:xfrm>
              <a:off x="38889" y="1289502"/>
              <a:ext cx="1166833" cy="467297"/>
            </a:xfrm>
            <a:prstGeom prst="rect">
              <a:avLst/>
            </a:prstGeom>
            <a:solidFill>
              <a:prstClr val="white">
                <a:lumMod val="95000"/>
              </a:prstClr>
            </a:solidFill>
            <a:ln w="6350" cap="flat" cmpd="sng" algn="ctr">
              <a:noFill/>
              <a:prstDash val="solid"/>
            </a:ln>
            <a:effectLst/>
          </p:spPr>
          <p:txBody>
            <a:bodyPr spcFirstLastPara="0" vert="horz" wrap="square" lIns="64008" tIns="21336" rIns="21336" bIns="21336" numCol="1" spcCol="1270" anchor="t"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r>
                <a:rPr lang="de-DE" sz="1050" b="1" u="sng" dirty="0">
                  <a:latin typeface="+mn-lt"/>
                </a:rPr>
                <a:t>Phase II in einer dänischen Ge-</a:t>
              </a:r>
              <a:r>
                <a:rPr lang="de-DE" sz="1050" b="1" u="sng" dirty="0" err="1">
                  <a:latin typeface="+mn-lt"/>
                </a:rPr>
                <a:t>meinde</a:t>
              </a:r>
              <a:r>
                <a:rPr lang="de-DE" sz="1050" b="1" u="sng" dirty="0">
                  <a:latin typeface="+mn-lt"/>
                </a:rPr>
                <a:t> </a:t>
              </a:r>
              <a:r>
                <a:rPr lang="de-DE" sz="1000" b="1" u="sng" dirty="0">
                  <a:latin typeface="+mn-lt"/>
                </a:rPr>
                <a:t>(75k </a:t>
              </a:r>
              <a:r>
                <a:rPr lang="de-DE" sz="1000" b="1" u="sng" dirty="0" err="1">
                  <a:latin typeface="+mn-lt"/>
                </a:rPr>
                <a:t>Einw</a:t>
              </a:r>
              <a:r>
                <a:rPr lang="de-DE" sz="1000" b="1" u="sng" dirty="0">
                  <a:latin typeface="+mn-lt"/>
                </a:rPr>
                <a:t>.)</a:t>
              </a:r>
              <a:endParaRPr lang="de-DE" sz="1050" b="1" dirty="0">
                <a:latin typeface="+mn-lt"/>
              </a:endParaRPr>
            </a:p>
            <a:p>
              <a:r>
                <a:rPr lang="de-DE" sz="1000" b="1" dirty="0">
                  <a:latin typeface="+mn-lt"/>
                </a:rPr>
                <a:t>Voraussichtliche Dauer</a:t>
              </a:r>
            </a:p>
            <a:p>
              <a:r>
                <a:rPr lang="de-DE" sz="1000" dirty="0">
                  <a:latin typeface="+mn-lt"/>
                </a:rPr>
                <a:t>≈2 Monate </a:t>
              </a:r>
            </a:p>
            <a:p>
              <a:endParaRPr lang="de-DE" sz="1000" dirty="0">
                <a:latin typeface="+mn-lt"/>
              </a:endParaRPr>
            </a:p>
            <a:p>
              <a:r>
                <a:rPr lang="de-DE" sz="1000" b="1" dirty="0">
                  <a:latin typeface="+mn-lt"/>
                </a:rPr>
                <a:t>Kosten (intern)</a:t>
              </a:r>
            </a:p>
            <a:p>
              <a:r>
                <a:rPr lang="de-DE" sz="1000" dirty="0">
                  <a:latin typeface="+mn-lt"/>
                </a:rPr>
                <a:t>≈ 0,25 Personen</a:t>
              </a:r>
              <a:br>
                <a:rPr lang="de-DE" sz="1000" dirty="0">
                  <a:latin typeface="+mn-lt"/>
                </a:rPr>
              </a:br>
              <a:r>
                <a:rPr lang="de-DE" sz="1000" dirty="0">
                  <a:latin typeface="+mn-lt"/>
                </a:rPr>
                <a:t>(Kerngruppe)</a:t>
              </a:r>
            </a:p>
            <a:p>
              <a:endParaRPr lang="de-DE" sz="1000" b="1" dirty="0">
                <a:latin typeface="+mn-lt"/>
              </a:endParaRPr>
            </a:p>
            <a:p>
              <a:r>
                <a:rPr lang="de-DE" sz="1000" b="1" dirty="0">
                  <a:latin typeface="+mn-lt"/>
                </a:rPr>
                <a:t>Kosten (extern)</a:t>
              </a:r>
            </a:p>
            <a:p>
              <a:r>
                <a:rPr lang="de-DE" sz="1000" dirty="0">
                  <a:latin typeface="+mn-lt"/>
                </a:rPr>
                <a:t>≈ 2-300 Stunden Beratung</a:t>
              </a:r>
            </a:p>
            <a:p>
              <a:r>
                <a:rPr lang="de-DE" sz="1000" dirty="0">
                  <a:latin typeface="+mn-lt"/>
                </a:rPr>
                <a:t>+ Ø 10-15 Stunden / einbezogenes Unternehmen</a:t>
              </a:r>
            </a:p>
          </p:txBody>
        </p:sp>
      </p:grpSp>
    </p:spTree>
    <p:extLst>
      <p:ext uri="{BB962C8B-B14F-4D97-AF65-F5344CB8AC3E}">
        <p14:creationId xmlns:p14="http://schemas.microsoft.com/office/powerpoint/2010/main" val="3077080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xmlns:a14="http://schemas.microsoft.com/office/drawing/2010/main" xmlns:asvg="http://schemas.microsoft.com/office/drawing/2016/SVG/main">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a:t>II.1: Screening</a:t>
            </a:r>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
          </p:nvPr>
        </p:nvSpPr>
        <p:spPr/>
        <p:txBody>
          <a:bodyPr>
            <a:normAutofit fontScale="92500"/>
          </a:bodyPr>
          <a:lstStyle/>
          <a:p>
            <a:r>
              <a:rPr lang="de-DE" sz="800" b="1" dirty="0"/>
              <a:t>Zweck</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kumimoji="0" lang="de-DE" sz="8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Erstellung eines ersten Entwurfs für die Datenerfassung und Erkennen was durch bereits verfügbare Informationen bekannt ist und wie diese genutzt werden können. Erstellung eines Plans darüber, welche Informationen verwendet werden und wo weitere Datenerhebungen erforderlich sind.</a:t>
            </a:r>
            <a:endParaRPr lang="de-DE" sz="800" dirty="0"/>
          </a:p>
          <a:p>
            <a:pPr lvl="0"/>
            <a:r>
              <a:rPr lang="de-DE" sz="800" b="1" dirty="0"/>
              <a:t>Beschreibung</a:t>
            </a:r>
          </a:p>
          <a:p>
            <a:pPr marL="0" indent="0">
              <a:buNone/>
            </a:pPr>
            <a:r>
              <a:rPr lang="de-DE" sz="800" dirty="0"/>
              <a:t>Das Mapping wird mit einem kurzen Screening eingeleitet. Ziel ist es, einen groben Überblick über potenzielle Fernwärmegebiete zu erhalten, um z.B. "niedrig hängende Früchte" auf der Grundlage der Wärmedichte zu identifizieren. Dazu gehört auch ein grobes Screening der Wärmequellen, um ein Gefühl für die Größenordnung der verfügbaren Ressourcen zu bekommen (sind es 20%/50%/200% des Wärmebedarfs?).</a:t>
            </a:r>
          </a:p>
          <a:p>
            <a:pPr marL="0" indent="0">
              <a:buNone/>
            </a:pPr>
            <a:r>
              <a:rPr lang="de-DE" sz="800" dirty="0"/>
              <a:t>Fragen Sie die Interessensvertreter/Akteure, die zu diesem Zeitpunkt bereits Daten gesammelt und zusammengefasst haben. Z. B. Energiedörfer, Wohnungsbaugesellschaften und EVUs (diese haben die Aufgabe vielleicht schon für Sie erledigt!). Die Daten, die Sie selbst einbeziehen, sollten leicht zugänglich sein, z. B. wird Abwärme über Register (EU-ETS) und nicht bilateral mit den Unternehmen erfasst, um die Arbeit in diesem einleitenden Schritt überschaubar zu gestalten.</a:t>
            </a:r>
          </a:p>
          <a:p>
            <a:pPr marL="0" indent="0">
              <a:buNone/>
            </a:pPr>
            <a:r>
              <a:rPr lang="de-DE" sz="800" dirty="0"/>
              <a:t>Wenn ein (möglicherweise veralteter) Wärmeplan vorhanden ist, beginnen Sie dort. Das erste Mapping kann in diesem Fall schnell durchgeführt werden und Sie können mit dem </a:t>
            </a:r>
            <a:r>
              <a:rPr lang="de-DE" sz="800" dirty="0">
                <a:hlinkClick r:id="rId3" action="ppaction://hlinksldjump"/>
              </a:rPr>
              <a:t>angepassten Mapping</a:t>
            </a:r>
            <a:r>
              <a:rPr lang="de-DE" sz="800" dirty="0"/>
              <a:t> fortfahren.</a:t>
            </a:r>
          </a:p>
          <a:p>
            <a:pPr marL="0" indent="0">
              <a:buNone/>
            </a:pPr>
            <a:r>
              <a:rPr lang="de-DE" sz="800" dirty="0"/>
              <a:t>Es ist nicht immer notwendig, die Ergebnisse des ersten Screenings in die späteren Phasen einzubeziehen (es kann sein, dass Sie unterwegs bessere Daten finden), allerdings kann ein grobes Screening den "echten" Planungsprozess einleiten und aufzeigen, wo mehr recherchiert werden muss.</a:t>
            </a:r>
          </a:p>
          <a:p>
            <a:pPr marL="0" indent="0">
              <a:buNone/>
            </a:pPr>
            <a:r>
              <a:rPr lang="de-DE" sz="800" dirty="0"/>
              <a:t>Entscheiden Sie schließlich, welche Daten Sie in den folgenden Schritten validieren wollen. Machen Sie es von der Verhältnismäßigkeit zwischen Aufwand und Nutzen abhängig und entscheiden Sie, wie viel Sie selbst erheben wollen und wie viel Sie Hilfe benötigen.</a:t>
            </a:r>
          </a:p>
        </p:txBody>
      </p:sp>
      <p:sp>
        <p:nvSpPr>
          <p:cNvPr id="8" name="Pladsholder til indhold 7">
            <a:extLst>
              <a:ext uri="{FF2B5EF4-FFF2-40B4-BE49-F238E27FC236}">
                <a16:creationId xmlns:a16="http://schemas.microsoft.com/office/drawing/2014/main" id="{207E0588-A74A-485E-B9F3-D3FA90549A2E}"/>
              </a:ext>
            </a:extLst>
          </p:cNvPr>
          <p:cNvSpPr>
            <a:spLocks noGrp="1"/>
          </p:cNvSpPr>
          <p:nvPr>
            <p:ph sz="half" idx="15"/>
          </p:nvPr>
        </p:nvSpPr>
        <p:spPr/>
        <p:txBody>
          <a:bodyPr>
            <a:normAutofit/>
          </a:bodyPr>
          <a:lstStyle/>
          <a:p>
            <a:pPr marL="0" indent="0">
              <a:lnSpc>
                <a:spcPct val="80000"/>
              </a:lnSpc>
              <a:buNone/>
            </a:pPr>
            <a:r>
              <a:rPr lang="de-DE" sz="1200" b="1" dirty="0"/>
              <a:t>Verwandte Elemente</a:t>
            </a:r>
          </a:p>
          <a:p>
            <a:pPr lvl="1">
              <a:lnSpc>
                <a:spcPct val="80000"/>
              </a:lnSpc>
            </a:pPr>
            <a:r>
              <a:rPr lang="de-DE" sz="1000" dirty="0">
                <a:hlinkClick r:id="rId4" action="ppaction://hlinksldjump"/>
              </a:rPr>
              <a:t>T.II.1 </a:t>
            </a:r>
            <a:r>
              <a:rPr lang="de-DE" sz="1000" dirty="0" err="1">
                <a:hlinkClick r:id="rId4" action="ppaction://hlinksldjump"/>
              </a:rPr>
              <a:t>HotMaps</a:t>
            </a:r>
            <a:endParaRPr lang="de-DE" sz="1000" dirty="0"/>
          </a:p>
          <a:p>
            <a:pPr lvl="1">
              <a:lnSpc>
                <a:spcPct val="80000"/>
              </a:lnSpc>
            </a:pPr>
            <a:r>
              <a:rPr lang="de-DE" sz="1000" dirty="0">
                <a:hlinkClick r:id="rId3" action="ppaction://hlinksldjump"/>
              </a:rPr>
              <a:t>II.2 Angepasstes Mapping</a:t>
            </a:r>
            <a:endParaRPr lang="de-DE" sz="1000" dirty="0"/>
          </a:p>
          <a:p>
            <a:pPr lvl="1">
              <a:lnSpc>
                <a:spcPct val="80000"/>
              </a:lnSpc>
            </a:pPr>
            <a:endParaRPr lang="de-DE" sz="1000" dirty="0"/>
          </a:p>
          <a:p>
            <a:pPr marL="0" indent="0">
              <a:lnSpc>
                <a:spcPct val="80000"/>
              </a:lnSpc>
              <a:buNone/>
            </a:pPr>
            <a:r>
              <a:rPr lang="de-DE" sz="1200" b="1" dirty="0"/>
              <a:t>Mehr Infos</a:t>
            </a:r>
          </a:p>
          <a:p>
            <a:pPr lvl="1"/>
            <a:r>
              <a:rPr lang="de-DE" sz="1000" dirty="0">
                <a:hlinkClick r:id="rId5"/>
              </a:rPr>
              <a:t>II.1 Was sollte </a:t>
            </a:r>
            <a:r>
              <a:rPr lang="de-DE" sz="1000" dirty="0" err="1">
                <a:hlinkClick r:id="rId5"/>
              </a:rPr>
              <a:t>gemapped</a:t>
            </a:r>
            <a:r>
              <a:rPr lang="de-DE" sz="1000" dirty="0">
                <a:hlinkClick r:id="rId5"/>
              </a:rPr>
              <a:t> werden?</a:t>
            </a:r>
            <a:endParaRPr lang="de-DE" sz="1000" dirty="0"/>
          </a:p>
          <a:p>
            <a:pPr lvl="1"/>
            <a:endParaRPr lang="de-DE" sz="1000" dirty="0"/>
          </a:p>
          <a:p>
            <a:pPr marL="0" indent="0">
              <a:lnSpc>
                <a:spcPct val="80000"/>
              </a:lnSpc>
              <a:buNone/>
            </a:pPr>
            <a:r>
              <a:rPr lang="de-DE" sz="1200" b="1" dirty="0"/>
              <a:t>Beispiele</a:t>
            </a:r>
          </a:p>
          <a:p>
            <a:pPr lvl="1"/>
            <a:r>
              <a:rPr lang="de-DE" sz="1000" dirty="0">
                <a:highlight>
                  <a:srgbClr val="FFFF00"/>
                </a:highlight>
              </a:rPr>
              <a:t>BaWü-</a:t>
            </a:r>
            <a:r>
              <a:rPr lang="de-DE" sz="1000" dirty="0" err="1">
                <a:highlight>
                  <a:srgbClr val="FFFF00"/>
                </a:highlight>
              </a:rPr>
              <a:t>Ref</a:t>
            </a:r>
            <a:r>
              <a:rPr lang="de-DE" sz="1000" dirty="0">
                <a:highlight>
                  <a:srgbClr val="FFFF00"/>
                </a:highlight>
              </a:rPr>
              <a:t>.: XXX</a:t>
            </a:r>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16"/>
          </p:nvPr>
        </p:nvSpPr>
        <p:spPr/>
        <p:txBody>
          <a:bodyPr>
            <a:normAutofit fontScale="47500" lnSpcReduction="20000"/>
          </a:bodyPr>
          <a:lstStyle/>
          <a:p>
            <a:r>
              <a:rPr lang="de-DE" b="1" dirty="0"/>
              <a:t>Die ersten Schritte</a:t>
            </a:r>
          </a:p>
          <a:p>
            <a:pPr marL="0" indent="0">
              <a:buNone/>
            </a:pPr>
            <a:r>
              <a:rPr lang="de-DE" dirty="0"/>
              <a:t>Der eigentliche Zweck des anfänglichen Screenings besteht darin, in der Kerngruppe ein Gefühl dafür zu entwickeln, welche Daten vorhanden sind und was in späteren Phasen zu tun ist. Das Screening soll der Kerngruppe ein angemessenes Verständnis der Zahlen und Aspekte vermitteln und sie auf das </a:t>
            </a:r>
            <a:r>
              <a:rPr lang="de-DE" dirty="0">
                <a:hlinkClick r:id="rId3" action="ppaction://hlinksldjump"/>
              </a:rPr>
              <a:t>angepasste Mapping </a:t>
            </a:r>
            <a:r>
              <a:rPr lang="de-DE" dirty="0"/>
              <a:t>und die </a:t>
            </a:r>
            <a:r>
              <a:rPr lang="de-DE" dirty="0">
                <a:hlinkClick r:id="rId6" action="ppaction://hlinksldjump"/>
              </a:rPr>
              <a:t>Szenarioanalysen vorbereiten</a:t>
            </a:r>
            <a:r>
              <a:rPr lang="de-DE" dirty="0"/>
              <a:t>. Der Einsatz von Instrumenten und die eigene Datenerhebung/Recherche sollten in dieser Phase auf einfache Instrumente beschränkt sein. Die Genauigkeit ist in dieser Phase weniger wichtig als die Entwicklung eines Gefühls für den Wärmebedarf, die Ressourcen usw.</a:t>
            </a:r>
          </a:p>
          <a:p>
            <a:pPr marL="0" indent="0">
              <a:buNone/>
            </a:pPr>
            <a:r>
              <a:rPr lang="de-DE" dirty="0"/>
              <a:t>Planen Sie ein oder zwei Wochen für diesen ersten Prozess ein. Ersticken Sie nicht daran, Ihre Ergebnisse in langen Berichten zu dokumentieren, die zur Genehmigung und Veröffentlichung anstehen. Machen Sie stattdessen Notizen, die es Ihnen ermöglichen, diese in den kommenden Wochen mit anderen Beteiligten und Beratern zu besprechen.</a:t>
            </a:r>
            <a:br>
              <a:rPr lang="de-DE" dirty="0"/>
            </a:br>
            <a:endParaRPr lang="de-DE" dirty="0"/>
          </a:p>
          <a:p>
            <a:r>
              <a:rPr lang="de-DE" b="1" dirty="0"/>
              <a:t>Wo man suchen muss</a:t>
            </a:r>
          </a:p>
          <a:p>
            <a:pPr marL="0" indent="0">
              <a:buNone/>
            </a:pPr>
            <a:r>
              <a:rPr lang="de-DE" dirty="0"/>
              <a:t>Vielleicht finden Sie hier Inspiration und Daten durch:</a:t>
            </a:r>
          </a:p>
          <a:p>
            <a:pPr lvl="1"/>
            <a:r>
              <a:rPr lang="de-DE" dirty="0"/>
              <a:t>Zuvor durchgeführte(r) Wärmeplan(e)</a:t>
            </a:r>
          </a:p>
          <a:p>
            <a:pPr lvl="1"/>
            <a:r>
              <a:rPr lang="de-DE" dirty="0"/>
              <a:t>Strategiedokumente von Versorgungsunternehmen</a:t>
            </a:r>
          </a:p>
          <a:p>
            <a:pPr lvl="1"/>
            <a:r>
              <a:rPr lang="de-DE" dirty="0"/>
              <a:t>Weißbücher/Screenings auf überregionaler/nationaler Ebene (Studien der KEA BW-Berichte, AGFW, Fraunhofer o.ä.)</a:t>
            </a:r>
          </a:p>
          <a:p>
            <a:pPr lvl="1"/>
            <a:r>
              <a:rPr lang="de-DE" dirty="0"/>
              <a:t>Screening-Tools mit vernünftigem Aufwand-Ergebnis-Verhältnis bei akzeptablem Detailgrad (</a:t>
            </a:r>
            <a:r>
              <a:rPr lang="de-DE" dirty="0" err="1">
                <a:hlinkClick r:id="rId4" action="ppaction://hlinksldjump"/>
              </a:rPr>
              <a:t>HotMaps</a:t>
            </a:r>
            <a:r>
              <a:rPr lang="de-DE" dirty="0"/>
              <a:t>, </a:t>
            </a:r>
            <a:r>
              <a:rPr lang="de-DE" dirty="0">
                <a:hlinkClick r:id="rId7"/>
              </a:rPr>
              <a:t>Peta4</a:t>
            </a:r>
            <a:r>
              <a:rPr lang="de-DE" dirty="0"/>
              <a:t>)</a:t>
            </a:r>
          </a:p>
          <a:p>
            <a:pPr marL="0" indent="0">
              <a:buNone/>
            </a:pPr>
            <a:endParaRPr lang="de-DE" dirty="0">
              <a:solidFill>
                <a:prstClr val="black">
                  <a:lumMod val="75000"/>
                  <a:lumOff val="25000"/>
                </a:prstClr>
              </a:solidFill>
            </a:endParaRPr>
          </a:p>
          <a:p>
            <a:pPr marL="0" indent="0">
              <a:buNone/>
            </a:pPr>
            <a:r>
              <a:rPr lang="de-DE" dirty="0">
                <a:solidFill>
                  <a:prstClr val="black">
                    <a:lumMod val="75000"/>
                    <a:lumOff val="25000"/>
                  </a:prstClr>
                </a:solidFill>
              </a:rPr>
              <a:t>Hier wichtiger denn je - fragen Sie Ihre Kollegen bei den anderen REAs, um zu erfahren, welche Daten dort verwendet wurden – dies wird Ihre eigene Suche nach Datenquellen verbessern und Ideen für deren Nutzung liefern. Von so einem Austausch haben alle etwas.</a:t>
            </a:r>
          </a:p>
        </p:txBody>
      </p:sp>
      <p:sp>
        <p:nvSpPr>
          <p:cNvPr id="3" name="Pladsholder til indhold 2">
            <a:extLst>
              <a:ext uri="{FF2B5EF4-FFF2-40B4-BE49-F238E27FC236}">
                <a16:creationId xmlns:a16="http://schemas.microsoft.com/office/drawing/2014/main" id="{55128CBC-D5DA-4C64-9E75-6CDAE5A8C535}"/>
              </a:ext>
            </a:extLst>
          </p:cNvPr>
          <p:cNvSpPr>
            <a:spLocks noGrp="1"/>
          </p:cNvSpPr>
          <p:nvPr>
            <p:ph sz="half" idx="17"/>
          </p:nvPr>
        </p:nvSpPr>
        <p:spPr/>
        <p:txBody>
          <a:bodyPr>
            <a:normAutofit fontScale="40000" lnSpcReduction="20000"/>
          </a:bodyPr>
          <a:lstStyle/>
          <a:p>
            <a:r>
              <a:rPr lang="de-DE" sz="1800" b="1" dirty="0"/>
              <a:t>Was man tun sollte</a:t>
            </a:r>
            <a:endParaRPr lang="de-DE" b="1" dirty="0"/>
          </a:p>
          <a:p>
            <a:pPr marL="0" indent="0">
              <a:buNone/>
            </a:pPr>
            <a:r>
              <a:rPr lang="de-DE" dirty="0"/>
              <a:t>Verwenden Sie, was verfügbar ist. Wenn Sie eine speziell entwickelte Wärmebedarfsdichtekarte für Ihr lokales Gebiet haben - verwenden Sie diese, andernfalls verwenden Sie entsprechende Tools, z. B. </a:t>
            </a:r>
            <a:r>
              <a:rPr lang="de-DE" dirty="0" err="1"/>
              <a:t>HotMaps</a:t>
            </a:r>
            <a:r>
              <a:rPr lang="de-DE" dirty="0"/>
              <a:t>.</a:t>
            </a:r>
          </a:p>
          <a:p>
            <a:pPr marL="0" indent="0">
              <a:buNone/>
            </a:pPr>
            <a:r>
              <a:rPr lang="de-DE" dirty="0"/>
              <a:t>Rufen Sie einen REA-Freund oder Ihre Kollegen an - hat jemand so etwas schon einmal gemacht ... und können Sie Ansätze und/oder Ergebnisse wiederverwenden?</a:t>
            </a:r>
          </a:p>
          <a:p>
            <a:r>
              <a:rPr lang="de-DE" b="1" dirty="0"/>
              <a:t>Was man nicht tun sollte</a:t>
            </a:r>
          </a:p>
          <a:p>
            <a:pPr marL="0" indent="0">
              <a:buNone/>
            </a:pPr>
            <a:r>
              <a:rPr lang="de-DE" dirty="0"/>
              <a:t>Lassen Sie sich nicht von Details hinreißen. Der Fortschritt ist in diesem Stadium wichtiger als die Kenntnis des Ergebnisses bis auf die letzte Dezimalstelle.</a:t>
            </a:r>
          </a:p>
        </p:txBody>
      </p:sp>
    </p:spTree>
    <p:extLst>
      <p:ext uri="{BB962C8B-B14F-4D97-AF65-F5344CB8AC3E}">
        <p14:creationId xmlns:p14="http://schemas.microsoft.com/office/powerpoint/2010/main" val="4046926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sz="2800" dirty="0"/>
              <a:t>II.2: Angepasstes Mapping</a:t>
            </a:r>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
          </p:nvPr>
        </p:nvSpPr>
        <p:spPr/>
        <p:txBody>
          <a:bodyPr>
            <a:normAutofit fontScale="47500" lnSpcReduction="20000"/>
          </a:bodyPr>
          <a:lstStyle/>
          <a:p>
            <a:pPr lvl="0"/>
            <a:r>
              <a:rPr lang="de-DE" b="1" dirty="0"/>
              <a:t>Zweck</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lang="de-DE" sz="1900" dirty="0"/>
              <a:t>Erstellung eines Datensatzes, der so detailliert ist, dass die Berechnungen in Phase III darauf basieren können. Ein guter Schritt tiefer in das Mapping als II.1.</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lang="de-DE" sz="1900" dirty="0"/>
              <a:t>Die Ergebnisse von II.2 müssen so zuverlässig sein, dass Sie diese vor den Interessensvertretern bzw. den Akteuren offen präsentieren und verteidigen können. </a:t>
            </a:r>
          </a:p>
          <a:p>
            <a:pPr lvl="0"/>
            <a:r>
              <a:rPr lang="de-DE" b="1" dirty="0"/>
              <a:t>Beschreibung</a:t>
            </a:r>
          </a:p>
          <a:p>
            <a:pPr marL="0" indent="0">
              <a:buNone/>
            </a:pPr>
            <a:r>
              <a:rPr lang="de-DE" dirty="0"/>
              <a:t>Mit den Ergebnissen des ersten Screenings verfügt die Kerngruppe nun über eine fundierte Grundlage für Entscheidungen darüber, wie es weitergehen soll und welche Daten noch fehlen. Dies bedeutet in der Regel eine Ausarbeitung der Daten aus dem ersten Screening.</a:t>
            </a:r>
          </a:p>
          <a:p>
            <a:pPr marL="0" indent="0">
              <a:buNone/>
            </a:pPr>
            <a:r>
              <a:rPr lang="de-DE" dirty="0"/>
              <a:t>Bezüglich der Wärmebedarfsdaten können Sie versuchen die Entwicklung eines Wärmeatlasses für Wohngebiete zu prüfen, unterstützt durch Interviews mit großen Unternehmen usw., da allgemeine Daten möglicherweise keine zufriedenstellende Qualität liefern.</a:t>
            </a:r>
          </a:p>
          <a:p>
            <a:pPr marL="0" indent="0">
              <a:buNone/>
            </a:pPr>
            <a:r>
              <a:rPr lang="de-DE" dirty="0"/>
              <a:t>Bei Wärmeüberschüssen (Abwärme) sollten Sie sich direkt an die Unternehmen in der Nähe des Wärmebedarfs wenden. Da Abwärme sehr prozessspezifisch ist, führen Sie Gespräche direkt mit den Unternehmen.</a:t>
            </a:r>
          </a:p>
          <a:p>
            <a:pPr marL="0" indent="0">
              <a:buNone/>
            </a:pPr>
            <a:r>
              <a:rPr lang="de-DE" dirty="0"/>
              <a:t>Entscheiden Sie, welche Quellen einbezogen werden sollen und welche nicht. Wenn Sie ein politisches zero-</a:t>
            </a:r>
            <a:r>
              <a:rPr lang="de-DE" dirty="0" err="1"/>
              <a:t>waste</a:t>
            </a:r>
            <a:r>
              <a:rPr lang="de-DE" dirty="0"/>
              <a:t>-Ziel verfolgen, ist die Energiegewinnung aus Abfällen keine relevante Ressource für das Mapping (außer Biogas). Prüfen Sie gegebenenfalls die Nähe zu überschüssigen Wärmequellen auf Standorte für den Bau von Wärmespeichern.</a:t>
            </a:r>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15"/>
          </p:nvPr>
        </p:nvSpPr>
        <p:spPr/>
        <p:txBody>
          <a:bodyPr>
            <a:normAutofit/>
          </a:bodyPr>
          <a:lstStyle/>
          <a:p>
            <a:pPr marL="0" indent="0">
              <a:spcBef>
                <a:spcPts val="600"/>
              </a:spcBef>
              <a:buNone/>
            </a:pPr>
            <a:r>
              <a:rPr lang="de-DE" sz="1200" b="1" dirty="0"/>
              <a:t>Verwandte Elemente</a:t>
            </a:r>
          </a:p>
          <a:p>
            <a:pPr lvl="1"/>
            <a:r>
              <a:rPr lang="de-DE" sz="1000" dirty="0">
                <a:hlinkClick r:id="rId3" action="ppaction://hlinksldjump"/>
              </a:rPr>
              <a:t>T.II.2 Datenerhebung</a:t>
            </a:r>
            <a:endParaRPr lang="de-DE" sz="1000" dirty="0"/>
          </a:p>
          <a:p>
            <a:pPr lvl="1"/>
            <a:r>
              <a:rPr lang="de-DE" sz="1000" dirty="0">
                <a:hlinkClick r:id="rId4" action="ppaction://hlinksldjump"/>
              </a:rPr>
              <a:t>T.II.3 Wärmeatlas</a:t>
            </a:r>
            <a:endParaRPr lang="de-DE" sz="1000" dirty="0"/>
          </a:p>
          <a:p>
            <a:pPr lvl="1"/>
            <a:r>
              <a:rPr lang="de-DE" sz="1000" dirty="0">
                <a:hlinkClick r:id="rId5" action="ppaction://hlinksldjump"/>
              </a:rPr>
              <a:t>IV.3: Bewertung und Überwachung</a:t>
            </a:r>
            <a:endParaRPr lang="de-DE" sz="1000" dirty="0"/>
          </a:p>
          <a:p>
            <a:pPr lvl="1"/>
            <a:endParaRPr lang="de-DE" sz="1000" dirty="0"/>
          </a:p>
          <a:p>
            <a:pPr marL="0" indent="0">
              <a:buNone/>
            </a:pPr>
            <a:r>
              <a:rPr lang="de-DE" sz="1200" b="1" dirty="0"/>
              <a:t>Mehr Infos</a:t>
            </a:r>
          </a:p>
          <a:p>
            <a:pPr lvl="1"/>
            <a:r>
              <a:rPr lang="de-DE" sz="1000" dirty="0">
                <a:hlinkClick r:id="rId6"/>
              </a:rPr>
              <a:t>II.2 Mapping (Workshop II)</a:t>
            </a:r>
            <a:endParaRPr lang="de-DE" sz="1000" dirty="0"/>
          </a:p>
          <a:p>
            <a:pPr lvl="1"/>
            <a:r>
              <a:rPr lang="de-DE" sz="1000" dirty="0">
                <a:hlinkClick r:id="rId7" tooltip="Check out the tools-section for energy balances on the SmartEnCity Homepage - incl. guides and examples."/>
              </a:rPr>
              <a:t>Energie-Bilanz (</a:t>
            </a:r>
            <a:r>
              <a:rPr lang="de-DE" sz="1000" dirty="0" err="1">
                <a:hlinkClick r:id="rId7" tooltip="Check out the tools-section for energy balances on the SmartEnCity Homepage - incl. guides and examples."/>
              </a:rPr>
              <a:t>SmartEnCity</a:t>
            </a:r>
            <a:r>
              <a:rPr lang="de-DE" sz="1000" dirty="0">
                <a:hlinkClick r:id="rId7" tooltip="Check out the tools-section for energy balances on the SmartEnCity Homepage - incl. guides and examples."/>
              </a:rPr>
              <a:t>)</a:t>
            </a:r>
            <a:endParaRPr lang="de-DE" sz="1000" dirty="0"/>
          </a:p>
          <a:p>
            <a:pPr lvl="1"/>
            <a:endParaRPr lang="de-DE" sz="1000" dirty="0"/>
          </a:p>
          <a:p>
            <a:pPr marL="0" indent="0">
              <a:spcBef>
                <a:spcPts val="600"/>
              </a:spcBef>
              <a:buNone/>
            </a:pPr>
            <a:r>
              <a:rPr lang="de-DE" sz="1200" b="1" dirty="0"/>
              <a:t>Beispiele</a:t>
            </a:r>
          </a:p>
          <a:p>
            <a:pPr marL="288000" lvl="1" indent="-180000">
              <a:spcBef>
                <a:spcPts val="600"/>
              </a:spcBef>
            </a:pPr>
            <a:r>
              <a:rPr lang="de-DE" sz="1000" dirty="0">
                <a:highlight>
                  <a:srgbClr val="FFFF00"/>
                </a:highlight>
              </a:rPr>
              <a:t>BaWü-</a:t>
            </a:r>
            <a:r>
              <a:rPr lang="de-DE" sz="1000" dirty="0" err="1">
                <a:highlight>
                  <a:srgbClr val="FFFF00"/>
                </a:highlight>
              </a:rPr>
              <a:t>Ref</a:t>
            </a:r>
            <a:r>
              <a:rPr lang="de-DE" sz="1000" dirty="0">
                <a:highlight>
                  <a:srgbClr val="FFFF00"/>
                </a:highlight>
              </a:rPr>
              <a:t>.: XXX</a:t>
            </a:r>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16"/>
          </p:nvPr>
        </p:nvSpPr>
        <p:spPr/>
        <p:txBody>
          <a:bodyPr>
            <a:normAutofit fontScale="92500"/>
          </a:bodyPr>
          <a:lstStyle/>
          <a:p>
            <a:r>
              <a:rPr lang="de-DE" sz="800" b="1" dirty="0"/>
              <a:t>Gutes Beispiel - Kommunale Energiebilanzen</a:t>
            </a:r>
          </a:p>
          <a:p>
            <a:pPr marL="0" indent="0">
              <a:lnSpc>
                <a:spcPct val="120000"/>
              </a:lnSpc>
              <a:buNone/>
            </a:pPr>
            <a:r>
              <a:rPr lang="de-DE" sz="800" dirty="0"/>
              <a:t>Ca. 50 Gemeinden in Dänemark erstellen seit Jahren Energiebilanzen für das geografische Gebiet ihrer Gemeinde. Die Methoden folgen den nationalen Richtlinien der Energieplanung. Im Allgemeinen wird das Prinzip der Verhältnismäßigkeit angewandt, d.h. die meiste Zeit wird auf die Daten mit den größten Auswirkungen auf die Endergebnisse (Energieumwandlung und Emissionen) verwendet.</a:t>
            </a:r>
          </a:p>
          <a:p>
            <a:pPr marL="0" indent="0">
              <a:buNone/>
            </a:pPr>
            <a:r>
              <a:rPr lang="de-DE" sz="800" dirty="0"/>
              <a:t>Für die Energiebilanzen werden die folgenden Datenquellen verwendet:</a:t>
            </a:r>
          </a:p>
          <a:p>
            <a:pPr marL="414900" lvl="1" indent="-342900">
              <a:buFont typeface="+mj-lt"/>
              <a:buAutoNum type="arabicPeriod"/>
            </a:pPr>
            <a:r>
              <a:rPr lang="de-DE" sz="800" dirty="0"/>
              <a:t>Energieumwandlung in Kraftwerken und Fernwärmenetzen: Nationales Register für Energieunternehmen (Brennstoffe, Nettoproduktion (Wärme/El), Wirkungsgrade)</a:t>
            </a:r>
          </a:p>
          <a:p>
            <a:pPr marL="414900" lvl="1" indent="-342900">
              <a:buFont typeface="+mj-lt"/>
              <a:buAutoNum type="arabicPeriod"/>
            </a:pPr>
            <a:r>
              <a:rPr lang="de-DE" sz="800" dirty="0"/>
              <a:t>Erdgasverbrauch in Gebieten mit Gasnetz: Verbrauchsdaten (aggregiert) von den Erdgasnetzgesellschaften.</a:t>
            </a:r>
          </a:p>
          <a:p>
            <a:pPr marL="414900" lvl="1" indent="-342900">
              <a:buFont typeface="+mj-lt"/>
              <a:buAutoNum type="arabicPeriod"/>
            </a:pPr>
            <a:r>
              <a:rPr lang="de-DE" sz="800" dirty="0"/>
              <a:t>Brennstoff-/Energieverbrauch für Gebäude, die individuell mit Wärme versorgt werden: Informationen über aktive Heizungsanlagen von den örtlichen Schornsteinfegern (kombiniert mit Schätzungen über den Brennstoffverbrauch/Einheit/Jahr).</a:t>
            </a:r>
          </a:p>
          <a:p>
            <a:pPr marL="414900" lvl="1" indent="-342900">
              <a:buFont typeface="+mj-lt"/>
              <a:buAutoNum type="arabicPeriod"/>
            </a:pPr>
            <a:r>
              <a:rPr lang="de-DE" sz="800" dirty="0"/>
              <a:t>Stromerzeugung aus Windkraftanlagen: Nationales Register für Windenergie</a:t>
            </a:r>
          </a:p>
          <a:p>
            <a:pPr marL="414900" lvl="1" indent="-342900">
              <a:buFont typeface="+mj-lt"/>
              <a:buAutoNum type="arabicPeriod"/>
            </a:pPr>
            <a:r>
              <a:rPr lang="de-DE" sz="800" dirty="0"/>
              <a:t>Verkehrsdaten: Daten zum Fahrzeugbestand pro Gemeinde aus dem nationalen Fahrzeugregister (kombiniert mit Schätzungen zum Kraftstoffverbrauch/Einheit/Jahr)</a:t>
            </a:r>
          </a:p>
          <a:p>
            <a:pPr marL="0" indent="0">
              <a:buNone/>
            </a:pPr>
            <a:r>
              <a:rPr lang="de-DE" sz="800" dirty="0"/>
              <a:t>Eine vollständige Liste der verwendeten Daten finden Sie in der Hintergrundbeschreibung, die im Rahmen des </a:t>
            </a:r>
            <a:r>
              <a:rPr lang="de-DE" sz="800" dirty="0" err="1"/>
              <a:t>SmartEnCity</a:t>
            </a:r>
            <a:r>
              <a:rPr lang="de-DE" sz="800" dirty="0"/>
              <a:t>-Projekts erstellt wurde (siehe “Mehr Infos").</a:t>
            </a:r>
          </a:p>
          <a:p>
            <a:pPr marL="0" indent="0">
              <a:lnSpc>
                <a:spcPct val="120000"/>
              </a:lnSpc>
              <a:buNone/>
            </a:pPr>
            <a:r>
              <a:rPr lang="de-DE" sz="800" b="1" dirty="0"/>
              <a:t>Lehren, die aus den kommunalen Energiebilanzen zu ziehen sind:</a:t>
            </a:r>
            <a:br>
              <a:rPr lang="de-DE" sz="800" b="1" dirty="0"/>
            </a:br>
            <a:r>
              <a:rPr lang="de-DE" sz="800" dirty="0"/>
              <a:t>Machen Sie einen Plan, welche Daten in welcher Auflösung und Detailtiefe zu erheben sind. Bemühen Sie sich um Verhältnismäßigkeit und verschwenden Sie nicht zu viel Zeit mit den letzten Dezimalstellen und/oder kleinen Zahlen - arbeiten Sie stattdessen die Daten aus, die den Aufwand wert sind. Speziell die Daten zur Abwärme aus Verbrennungsprozessen sind sehr standortspezifisch und nur direkte Gespräche mit den Anlagenbetreibern werden Ihnen valide Daten liefern. Abwärme auf Strombasis (z. B. Kompressoren von Kühl- oder Rechenzentren) ist im Allgemeinen homogener, wenn Sie allerdings Schätzungen für Abwärme aus solchen Prozessen haben (auf der Grundlage von Verbrauchsdaten), ist es trotzdem sinnvoll diese zumindest zu validieren.</a:t>
            </a:r>
          </a:p>
        </p:txBody>
      </p:sp>
      <p:sp>
        <p:nvSpPr>
          <p:cNvPr id="3" name="Pladsholder til indhold 2">
            <a:extLst>
              <a:ext uri="{FF2B5EF4-FFF2-40B4-BE49-F238E27FC236}">
                <a16:creationId xmlns:a16="http://schemas.microsoft.com/office/drawing/2014/main" id="{8E3DC885-4D31-4C18-BBA2-5338FAED6CFD}"/>
              </a:ext>
            </a:extLst>
          </p:cNvPr>
          <p:cNvSpPr>
            <a:spLocks noGrp="1"/>
          </p:cNvSpPr>
          <p:nvPr>
            <p:ph sz="half" idx="17"/>
          </p:nvPr>
        </p:nvSpPr>
        <p:spPr/>
        <p:txBody>
          <a:bodyPr>
            <a:normAutofit fontScale="32500" lnSpcReduction="20000"/>
          </a:bodyPr>
          <a:lstStyle/>
          <a:p>
            <a:r>
              <a:rPr lang="de-DE" sz="1800" b="1" dirty="0"/>
              <a:t>Was man tun sollte</a:t>
            </a:r>
            <a:endParaRPr lang="de-DE" b="1" dirty="0"/>
          </a:p>
          <a:p>
            <a:pPr marL="0" indent="0">
              <a:spcBef>
                <a:spcPts val="0"/>
              </a:spcBef>
              <a:buNone/>
            </a:pPr>
            <a:r>
              <a:rPr lang="de-DE" dirty="0"/>
              <a:t>Koordinieren Sie die Datenerfassung und -validierung mit dem Prozess der Szenarioanalysen (Bedarf eines Beraters), um (zu viele) Wiederholungen dieses Schritts zu vermeiden. Die Berater werden Präferenzen hinsichtlich der Auflösung und der Formate der Daten haben.</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Laden Sie beide Listen der Datenquellen (II.1 &amp; II.2) und eventuell auch die spezifischen Datensätze in den REA </a:t>
            </a:r>
            <a:r>
              <a:rPr lang="de-DE" dirty="0">
                <a:solidFill>
                  <a:prstClr val="black">
                    <a:lumMod val="75000"/>
                    <a:lumOff val="25000"/>
                  </a:prstClr>
                </a:solidFill>
                <a:latin typeface="Trebuchet MS" panose="020B0603020202020204"/>
              </a:rPr>
              <a:t>Werkzeugkasten</a:t>
            </a: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hoch.</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lang="de-DE" dirty="0"/>
              <a:t>Seien Sie (immer noch) pragmatisch - wenn Sie die "besten verfügbaren Daten" erreicht haben, müssen Sie vielleicht einen </a:t>
            </a:r>
            <a:r>
              <a:rPr lang="de-DE" dirty="0" err="1"/>
              <a:t>cut</a:t>
            </a:r>
            <a:r>
              <a:rPr lang="de-DE" dirty="0"/>
              <a:t> machen und fortfahren, auch wenn Sie sich wünschen würden, dass die Daten in diesem Stadium besser wären.</a:t>
            </a:r>
          </a:p>
          <a:p>
            <a:r>
              <a:rPr lang="de-DE" b="1" dirty="0"/>
              <a:t>Was man nicht tun sollte</a:t>
            </a:r>
          </a:p>
          <a:p>
            <a:pPr marL="0" indent="0">
              <a:spcBef>
                <a:spcPts val="0"/>
              </a:spcBef>
              <a:buNone/>
            </a:pPr>
            <a:r>
              <a:rPr lang="de-DE" dirty="0"/>
              <a:t>Lassen Sie nicht zu, dass andere Mapping Verfahren Ihr Mapping bestimmen. Ihre Wärmequellen können einzigartig sein und daher müssen Sie vielleicht andere Dinge mappen als andere.</a:t>
            </a:r>
            <a:endPar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05381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lstStyle/>
          <a:p>
            <a:r>
              <a:rPr lang="de-DE"/>
              <a:t>Werkzeug T.II.1: HotMaps (Mapping)</a:t>
            </a:r>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7"/>
          </p:nvPr>
        </p:nvSpPr>
        <p:spPr>
          <a:xfrm>
            <a:off x="677333" y="4410075"/>
            <a:ext cx="2303992" cy="1586795"/>
          </a:xfrm>
        </p:spPr>
        <p:txBody>
          <a:bodyPr>
            <a:normAutofit fontScale="55000" lnSpcReduction="20000"/>
          </a:bodyPr>
          <a:lstStyle/>
          <a:p>
            <a:r>
              <a:rPr lang="de-DE" sz="1600" b="1" dirty="0"/>
              <a:t>Was man tun sollte</a:t>
            </a:r>
            <a:endParaRPr lang="de-DE" dirty="0"/>
          </a:p>
          <a:p>
            <a:pPr marL="0" indent="0">
              <a:buNone/>
            </a:pPr>
            <a:r>
              <a:rPr lang="de-DE" b="0" dirty="0"/>
              <a:t>Verwenden Sie </a:t>
            </a:r>
            <a:r>
              <a:rPr lang="de-DE" b="0" dirty="0" err="1"/>
              <a:t>HotMaps</a:t>
            </a:r>
            <a:r>
              <a:rPr lang="de-DE" b="0" dirty="0"/>
              <a:t> in Phase II, um sich einen groben Überblick zu verschaffen und evtl. auch, um Ihre eigenen Bottom-up-Daten zu veranschaulichen.</a:t>
            </a:r>
          </a:p>
          <a:p>
            <a:pPr marL="0" indent="0">
              <a:buNone/>
            </a:pPr>
            <a:r>
              <a:rPr lang="de-DE" b="0" dirty="0"/>
              <a:t>Verwenden Sie </a:t>
            </a:r>
            <a:r>
              <a:rPr lang="de-DE" b="0" dirty="0" err="1"/>
              <a:t>HotMaps</a:t>
            </a:r>
            <a:r>
              <a:rPr lang="de-DE" b="0" dirty="0"/>
              <a:t>, um eine grobe Liste von Projektbereichen zu erstellen und die „niedrig hängenden Früchte“ zu identifizieren.</a:t>
            </a:r>
          </a:p>
          <a:p>
            <a:r>
              <a:rPr lang="de-DE" dirty="0"/>
              <a:t>Was man nicht tun sollte</a:t>
            </a:r>
          </a:p>
          <a:p>
            <a:pPr marL="0" indent="0">
              <a:buNone/>
            </a:pPr>
            <a:r>
              <a:rPr lang="de-DE" b="0" dirty="0"/>
              <a:t>Verwenden Sie nicht die Standarddaten von </a:t>
            </a:r>
            <a:r>
              <a:rPr lang="de-DE" b="0" dirty="0" err="1"/>
              <a:t>HotMaps</a:t>
            </a:r>
            <a:r>
              <a:rPr lang="de-DE" b="0" dirty="0"/>
              <a:t>, wenn es bessere Daten gibt.</a:t>
            </a:r>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20"/>
          </p:nvPr>
        </p:nvSpPr>
        <p:spPr>
          <a:xfrm>
            <a:off x="3125341" y="4410075"/>
            <a:ext cx="2303992" cy="1586795"/>
          </a:xfrm>
        </p:spPr>
        <p:txBody>
          <a:bodyPr>
            <a:normAutofit fontScale="62500" lnSpcReduction="20000"/>
          </a:bodyPr>
          <a:lstStyle/>
          <a:p>
            <a:pPr lvl="0"/>
            <a:r>
              <a:rPr lang="de-DE" dirty="0"/>
              <a:t>Eingabe</a:t>
            </a:r>
          </a:p>
          <a:p>
            <a:pPr marL="0" lvl="0" indent="0">
              <a:buNone/>
            </a:pPr>
            <a:r>
              <a:rPr lang="de-DE" b="0" dirty="0"/>
              <a:t>Keine; browserbasiertes Tool. Eigene Bottom-up-Daten können verwendet werden, wenn sie besser sind als die Standarddaten.</a:t>
            </a:r>
          </a:p>
          <a:p>
            <a:pPr lvl="0"/>
            <a:r>
              <a:rPr lang="de-DE" dirty="0"/>
              <a:t>Ausgabe</a:t>
            </a:r>
          </a:p>
          <a:p>
            <a:pPr marL="0" lvl="0" indent="0">
              <a:buNone/>
            </a:pPr>
            <a:r>
              <a:rPr lang="de-DE" b="0" dirty="0"/>
              <a:t>Karten und (Teil-)Summen für z.B. Wärmebedarf, Biomassepotenzial und industrielle Überschusswärme.</a:t>
            </a:r>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21"/>
          </p:nvPr>
        </p:nvSpPr>
        <p:spPr>
          <a:xfrm>
            <a:off x="677333" y="1335952"/>
            <a:ext cx="4752000" cy="2988398"/>
          </a:xfrm>
        </p:spPr>
        <p:txBody>
          <a:bodyPr>
            <a:normAutofit fontScale="92500" lnSpcReduction="20000"/>
          </a:bodyPr>
          <a:lstStyle/>
          <a:p>
            <a:pPr lvl="0"/>
            <a:r>
              <a:rPr lang="de-DE" b="1" dirty="0"/>
              <a:t>Beschreibung</a:t>
            </a:r>
          </a:p>
          <a:p>
            <a:pPr marL="0" indent="0">
              <a:buNone/>
            </a:pPr>
            <a:r>
              <a:rPr lang="de-DE" dirty="0"/>
              <a:t>Das </a:t>
            </a:r>
            <a:r>
              <a:rPr lang="de-DE" dirty="0" err="1"/>
              <a:t>HotMaps</a:t>
            </a:r>
            <a:r>
              <a:rPr lang="de-DE" dirty="0"/>
              <a:t>-Tool (-Werkzeug) wurde im Rahmen eines gleichnamigen EU-Projekts (Horizon2020) entwickelt. Das Tool besteht aus einer Datenbank mit Standarddaten (z.B. Wärmebedarf, Lastkurven und Ressourcen) und ist als GIS-basiertes browserbasiertes Tool zugänglich. Die Daten können z.B. auf Landkreis-Ebene oder für manuell ausgewählte Gebiete ausgewählt werden.</a:t>
            </a:r>
          </a:p>
          <a:p>
            <a:pPr marL="285750" indent="-285750"/>
            <a:r>
              <a:rPr lang="de-DE" b="1" dirty="0"/>
              <a:t>Funktionalitäten in der Mapping-Phase</a:t>
            </a:r>
          </a:p>
          <a:p>
            <a:pPr marL="0" indent="0">
              <a:buNone/>
            </a:pPr>
            <a:r>
              <a:rPr lang="de-DE" dirty="0"/>
              <a:t>Wärmebedarfsprognosen können direkt im Tool durchgeführt werden, ebenso wie die Kategorisierung von Gebieten nach Wärmedichte. Eigene Daten können hochgeladen und Standarddaten skaliert werden, um die eigenen Daten für ein bestimmtes Gebiet anzupassen und gleichzeitig die Funktionen des Tools zu nutzen.</a:t>
            </a:r>
          </a:p>
        </p:txBody>
      </p:sp>
      <p:sp>
        <p:nvSpPr>
          <p:cNvPr id="14" name="Pladsholder til indhold 40">
            <a:extLst>
              <a:ext uri="{FF2B5EF4-FFF2-40B4-BE49-F238E27FC236}">
                <a16:creationId xmlns:a16="http://schemas.microsoft.com/office/drawing/2014/main" id="{A7C6CF71-3180-41AF-B51E-54519F433229}"/>
              </a:ext>
            </a:extLst>
          </p:cNvPr>
          <p:cNvSpPr>
            <a:spLocks noGrp="1"/>
          </p:cNvSpPr>
          <p:nvPr>
            <p:ph sz="half" idx="22"/>
          </p:nvPr>
        </p:nvSpPr>
        <p:spPr>
          <a:xfrm>
            <a:off x="5511352" y="1335952"/>
            <a:ext cx="3515417" cy="4660918"/>
          </a:xfrm>
        </p:spPr>
        <p:txBody>
          <a:bodyPr>
            <a:normAutofit fontScale="92500" lnSpcReduction="10000"/>
          </a:bodyPr>
          <a:lstStyle/>
          <a:p>
            <a:r>
              <a:rPr lang="de-DE" sz="1000" dirty="0"/>
              <a:t>Gutes Beispiel</a:t>
            </a:r>
          </a:p>
          <a:p>
            <a:pPr marL="0" indent="0">
              <a:buNone/>
            </a:pPr>
            <a:r>
              <a:rPr lang="de-DE" sz="1000" b="0" dirty="0">
                <a:hlinkClick r:id="rId3"/>
              </a:rPr>
              <a:t>Das Schulungsmaterial </a:t>
            </a:r>
            <a:r>
              <a:rPr lang="de-DE" sz="1000" b="0" dirty="0"/>
              <a:t>wurde im Rahmen des </a:t>
            </a:r>
            <a:r>
              <a:rPr lang="de-DE" sz="1000" b="0" dirty="0" err="1"/>
              <a:t>HotMaps</a:t>
            </a:r>
            <a:r>
              <a:rPr lang="de-DE" sz="1000" b="0" dirty="0"/>
              <a:t>-Projekts entwickelt und getestet. Die Webinare wurden aufgezeichnet und können daher auch nach dem Ende des Projekts im Jahr 2020 gezeigt werden. Bitte beachten Sie: Die Schulungsunterlagen sind auch in deutscher Sprache verfügbar!</a:t>
            </a:r>
            <a:endParaRPr lang="de-DE" sz="1000" b="0" dirty="0">
              <a:hlinkClick r:id="rId3"/>
            </a:endParaRPr>
          </a:p>
          <a:p>
            <a:pPr marL="0" indent="0">
              <a:buNone/>
            </a:pPr>
            <a:r>
              <a:rPr lang="de-DE" sz="1000" b="0" dirty="0"/>
              <a:t>Da das Instrument erst 2020 fertiggestellt wurde, sind Referenzen noch rar. Die Anwendung wurde jedoch demonstriert von:</a:t>
            </a:r>
          </a:p>
          <a:p>
            <a:pPr marL="171450" indent="-171450"/>
            <a:r>
              <a:rPr lang="de-DE" sz="1000" b="0" dirty="0"/>
              <a:t>Eine Beschreibung einer "vollständigen" Nutzung der gesamten Werkzeugkette (</a:t>
            </a:r>
            <a:r>
              <a:rPr lang="de-DE" sz="1000" b="0" dirty="0" err="1"/>
              <a:t>Toolchain</a:t>
            </a:r>
            <a:r>
              <a:rPr lang="de-DE" sz="1000" b="0" dirty="0"/>
              <a:t>, welche Funktion zu welchem Zeitpunkt und für welche Analyse) findet sich im </a:t>
            </a:r>
            <a:r>
              <a:rPr lang="de-DE" sz="1000" b="0" dirty="0" err="1">
                <a:hlinkClick r:id="rId4"/>
              </a:rPr>
              <a:t>HotMaps</a:t>
            </a:r>
            <a:r>
              <a:rPr lang="de-DE" sz="1000" b="0" dirty="0">
                <a:hlinkClick r:id="rId4"/>
              </a:rPr>
              <a:t>-Wiki</a:t>
            </a:r>
            <a:r>
              <a:rPr lang="de-DE" sz="1000" b="0" dirty="0"/>
              <a:t>.</a:t>
            </a:r>
          </a:p>
          <a:p>
            <a:pPr marL="171450" indent="-171450"/>
            <a:r>
              <a:rPr lang="de-DE" sz="1000" b="0" dirty="0"/>
              <a:t>Im Rahmen des </a:t>
            </a:r>
            <a:r>
              <a:rPr lang="de-DE" sz="1000" b="0" dirty="0" err="1"/>
              <a:t>HotMaps</a:t>
            </a:r>
            <a:r>
              <a:rPr lang="de-DE" sz="1000" b="0" dirty="0"/>
              <a:t>-Projekts wurden mögliche Anwendungen des </a:t>
            </a:r>
            <a:r>
              <a:rPr lang="de-DE" sz="1000" b="0" dirty="0" err="1"/>
              <a:t>HotMaps</a:t>
            </a:r>
            <a:r>
              <a:rPr lang="de-DE" sz="1000" b="0" dirty="0"/>
              <a:t>-Tools demonstriert und sechs (in ihrem methodischen Ansatz recht unterschiedliche) Heizstrategien für die sechs Pilotgebiete des Projekts entwickelt. Diese können alle in der </a:t>
            </a:r>
            <a:r>
              <a:rPr lang="de-DE" sz="1000" b="0" dirty="0">
                <a:hlinkClick r:id="rId5"/>
              </a:rPr>
              <a:t>Projektbibliothek </a:t>
            </a:r>
            <a:r>
              <a:rPr lang="de-DE" sz="1000" b="0" dirty="0"/>
              <a:t>eingesehen werden.</a:t>
            </a:r>
          </a:p>
          <a:p>
            <a:pPr marL="171450" indent="-171450"/>
            <a:r>
              <a:rPr lang="de-DE" sz="1000" b="0" dirty="0" err="1"/>
              <a:t>HotMaps</a:t>
            </a:r>
            <a:r>
              <a:rPr lang="de-DE" sz="1000" b="0" dirty="0"/>
              <a:t> wurde von der KEA-BW bei der Entwicklung des Handlungsleitfadens Kommunale Wärmeplanung erwähnt. Das </a:t>
            </a:r>
            <a:r>
              <a:rPr lang="de-DE" sz="1000" b="0" dirty="0" err="1"/>
              <a:t>HotMaps</a:t>
            </a:r>
            <a:r>
              <a:rPr lang="de-DE" sz="1000" b="0" dirty="0"/>
              <a:t>-Tool wurde als Beispiel für die Aufschlüsselung von Gesamtwerten für ein Gebiet in eine Wärmedichtekarte (mit einer Auflösung von 100 x 100 m) gezeigt.</a:t>
            </a:r>
          </a:p>
          <a:p>
            <a:pPr marL="0" indent="0">
              <a:buNone/>
            </a:pPr>
            <a:r>
              <a:rPr lang="de-DE" sz="1000" b="0" dirty="0"/>
              <a:t>Der Einsatz von </a:t>
            </a:r>
            <a:r>
              <a:rPr lang="de-DE" sz="1000" b="0" dirty="0" err="1"/>
              <a:t>HotMaps</a:t>
            </a:r>
            <a:r>
              <a:rPr lang="de-DE" sz="1000" b="0" dirty="0"/>
              <a:t> als Analysewerkzeug zur Aufschlüsselung von Gesamtwerten ist dann sinnvoll, wenn zwar verlässliche Daten z.B. für Nachbarschaften (privat oder von Wohnungsunternehmen) vorliegen, aber keine geografische Verteilung der Wärmedichte verfügbar ist. Dies kann natürlich auch auf der Grundlage von Informationen über den Gebäudebestand usw. in anderen GIS-Werkzeugen erfolgen, aber </a:t>
            </a:r>
            <a:r>
              <a:rPr lang="de-DE" sz="1000" b="0" dirty="0" err="1"/>
              <a:t>HotMaps</a:t>
            </a:r>
            <a:r>
              <a:rPr lang="de-DE" sz="1000" b="0" dirty="0"/>
              <a:t> bietet einen einfachen Weg dies zu handhaben.</a:t>
            </a:r>
          </a:p>
        </p:txBody>
      </p:sp>
      <p:sp>
        <p:nvSpPr>
          <p:cNvPr id="3" name="Pladsholder til indhold 2">
            <a:extLst>
              <a:ext uri="{FF2B5EF4-FFF2-40B4-BE49-F238E27FC236}">
                <a16:creationId xmlns:a16="http://schemas.microsoft.com/office/drawing/2014/main" id="{C81B330D-ED45-4F0E-A780-1745DC9C91FE}"/>
              </a:ext>
            </a:extLst>
          </p:cNvPr>
          <p:cNvSpPr>
            <a:spLocks noGrp="1"/>
          </p:cNvSpPr>
          <p:nvPr>
            <p:ph sz="half" idx="1"/>
          </p:nvPr>
        </p:nvSpPr>
        <p:spPr>
          <a:xfrm>
            <a:off x="9109075" y="1336675"/>
            <a:ext cx="1381126" cy="4660900"/>
          </a:xfrm>
        </p:spPr>
        <p:txBody>
          <a:bodyPr>
            <a:normAutofit/>
          </a:bodyPr>
          <a:lstStyle/>
          <a:p>
            <a:pPr marL="0" indent="0">
              <a:buNone/>
            </a:pPr>
            <a:r>
              <a:rPr lang="de-DE" sz="1200" b="1"/>
              <a:t>Verwandte Elemente</a:t>
            </a:r>
          </a:p>
          <a:p>
            <a:pPr lvl="1"/>
            <a:r>
              <a:rPr lang="de-DE" sz="1000">
                <a:hlinkClick r:id="rId6" action="ppaction://hlinksldjump"/>
              </a:rPr>
              <a:t>II.1: Screening</a:t>
            </a:r>
            <a:endParaRPr lang="de-DE" sz="1000">
              <a:hlinkClick r:id="rId7" action="ppaction://hlinksldjump"/>
            </a:endParaRPr>
          </a:p>
          <a:p>
            <a:pPr lvl="1"/>
            <a:r>
              <a:rPr lang="de-DE" sz="1000">
                <a:hlinkClick r:id="rId7" action="ppaction://hlinksldjump"/>
              </a:rPr>
              <a:t>T.III.1 HotMaps Berechnungsmodule</a:t>
            </a:r>
            <a:endParaRPr lang="de-DE" sz="1000"/>
          </a:p>
          <a:p>
            <a:endParaRPr lang="de-DE" sz="1000" b="1"/>
          </a:p>
          <a:p>
            <a:pPr marL="0" indent="0">
              <a:spcBef>
                <a:spcPts val="600"/>
              </a:spcBef>
              <a:buNone/>
            </a:pPr>
            <a:r>
              <a:rPr lang="de-DE" sz="1200" b="1"/>
              <a:t>Beispiele</a:t>
            </a:r>
          </a:p>
          <a:p>
            <a:pPr marL="288000" lvl="1"/>
            <a:r>
              <a:rPr lang="de-DE" sz="1000">
                <a:highlight>
                  <a:srgbClr val="FFFF00"/>
                </a:highlight>
              </a:rPr>
              <a:t>BaWü-Ref.: XXX</a:t>
            </a:r>
          </a:p>
        </p:txBody>
      </p:sp>
      <p:pic>
        <p:nvPicPr>
          <p:cNvPr id="9" name="Billede 8">
            <a:extLst>
              <a:ext uri="{FF2B5EF4-FFF2-40B4-BE49-F238E27FC236}">
                <a16:creationId xmlns:a16="http://schemas.microsoft.com/office/drawing/2014/main" id="{25CB2FAE-03E8-49E4-B5FB-F56AC287DF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4771" y="-318960"/>
            <a:ext cx="1380601" cy="1380601"/>
          </a:xfrm>
          <a:prstGeom prst="rect">
            <a:avLst/>
          </a:prstGeom>
        </p:spPr>
      </p:pic>
    </p:spTree>
    <p:extLst>
      <p:ext uri="{BB962C8B-B14F-4D97-AF65-F5344CB8AC3E}">
        <p14:creationId xmlns:p14="http://schemas.microsoft.com/office/powerpoint/2010/main" val="885328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a14="http://schemas.microsoft.com/office/drawing/2010/main">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normAutofit/>
          </a:bodyPr>
          <a:lstStyle/>
          <a:p>
            <a:r>
              <a:rPr lang="de-DE" dirty="0"/>
              <a:t>Werkzeug T.II.2: </a:t>
            </a:r>
            <a:r>
              <a:rPr lang="de-DE" dirty="0" err="1"/>
              <a:t>Abwärmepotentiale</a:t>
            </a:r>
            <a:r>
              <a:rPr lang="de-DE" dirty="0"/>
              <a:t> erfassen</a:t>
            </a:r>
          </a:p>
        </p:txBody>
      </p:sp>
      <p:sp>
        <p:nvSpPr>
          <p:cNvPr id="44" name="Pladsholder til indhold 43">
            <a:extLst>
              <a:ext uri="{FF2B5EF4-FFF2-40B4-BE49-F238E27FC236}">
                <a16:creationId xmlns:a16="http://schemas.microsoft.com/office/drawing/2014/main" id="{F79CB9E1-42A5-4601-A538-3E4F8E5CC852}"/>
              </a:ext>
            </a:extLst>
          </p:cNvPr>
          <p:cNvSpPr>
            <a:spLocks noGrp="1"/>
          </p:cNvSpPr>
          <p:nvPr>
            <p:ph sz="half" idx="17"/>
          </p:nvPr>
        </p:nvSpPr>
        <p:spPr>
          <a:xfrm>
            <a:off x="677333" y="4410075"/>
            <a:ext cx="2303992" cy="1586795"/>
          </a:xfrm>
        </p:spPr>
        <p:txBody>
          <a:bodyPr>
            <a:normAutofit fontScale="47500" lnSpcReduction="20000"/>
          </a:bodyPr>
          <a:lstStyle/>
          <a:p>
            <a:r>
              <a:rPr lang="de-DE" sz="1600" b="1" dirty="0"/>
              <a:t>Was man tun sollte</a:t>
            </a:r>
            <a:endParaRPr lang="de-DE" dirty="0"/>
          </a:p>
          <a:p>
            <a:pPr marL="0" indent="0">
              <a:buNone/>
            </a:pPr>
            <a:r>
              <a:rPr lang="de-DE" b="0" dirty="0"/>
              <a:t>Nehmen Sie telefonisch oder persönlich Kontakt auf.</a:t>
            </a:r>
          </a:p>
          <a:p>
            <a:pPr marL="0" indent="0">
              <a:buNone/>
            </a:pPr>
            <a:r>
              <a:rPr lang="de-DE" b="0" dirty="0"/>
              <a:t>Ziehen Sie gegebenenfalls ein örtliches Versorgungsunternehmen hinzu - lassen Sie die Techniker über technische Fragen sprechen.</a:t>
            </a:r>
          </a:p>
          <a:p>
            <a:r>
              <a:rPr lang="de-DE" dirty="0"/>
              <a:t>Was man nicht tun sollte</a:t>
            </a:r>
          </a:p>
          <a:p>
            <a:pPr marL="0" indent="0">
              <a:buNone/>
            </a:pPr>
            <a:r>
              <a:rPr lang="de-DE" b="0" dirty="0"/>
              <a:t>Fangen Sie nicht mit den harten Brocken an. Pflücken Sie zuerst die „niedrig hängenden Früchte“. Wenn es nur </a:t>
            </a:r>
            <a:r>
              <a:rPr lang="de-DE" b="0" dirty="0" err="1"/>
              <a:t>Niedertemepratur</a:t>
            </a:r>
            <a:r>
              <a:rPr lang="de-DE" b="0" dirty="0"/>
              <a:t>-Abwärme gibt, dann entwickeln Sie ein Konzept das reproduzierbar ist.</a:t>
            </a:r>
          </a:p>
        </p:txBody>
      </p:sp>
      <p:sp>
        <p:nvSpPr>
          <p:cNvPr id="56" name="Pladsholder til indhold 55">
            <a:extLst>
              <a:ext uri="{FF2B5EF4-FFF2-40B4-BE49-F238E27FC236}">
                <a16:creationId xmlns:a16="http://schemas.microsoft.com/office/drawing/2014/main" id="{0AF41A02-E008-4F34-9C91-C1BF159EA9C8}"/>
              </a:ext>
            </a:extLst>
          </p:cNvPr>
          <p:cNvSpPr>
            <a:spLocks noGrp="1"/>
          </p:cNvSpPr>
          <p:nvPr>
            <p:ph sz="half" idx="20"/>
          </p:nvPr>
        </p:nvSpPr>
        <p:spPr>
          <a:xfrm>
            <a:off x="3125341" y="4410075"/>
            <a:ext cx="2303992" cy="1586795"/>
          </a:xfrm>
        </p:spPr>
        <p:txBody>
          <a:bodyPr>
            <a:normAutofit fontScale="77500" lnSpcReduction="20000"/>
          </a:bodyPr>
          <a:lstStyle/>
          <a:p>
            <a:pPr lvl="0"/>
            <a:r>
              <a:rPr lang="de-DE"/>
              <a:t>Eingabe</a:t>
            </a:r>
          </a:p>
          <a:p>
            <a:pPr marL="0" lvl="0" indent="0">
              <a:buNone/>
            </a:pPr>
            <a:r>
              <a:rPr lang="de-DE" b="0"/>
              <a:t>Übersichtsdokumente, Netzwerk / Wissen über Branchen und Arbeitskräfte</a:t>
            </a:r>
          </a:p>
          <a:p>
            <a:pPr marL="0" lvl="0" indent="0">
              <a:buNone/>
            </a:pPr>
            <a:endParaRPr lang="de-DE" b="0"/>
          </a:p>
          <a:p>
            <a:pPr lvl="0"/>
            <a:r>
              <a:rPr lang="de-DE"/>
              <a:t>Ausgabe</a:t>
            </a:r>
          </a:p>
          <a:p>
            <a:pPr marL="0" lvl="0" indent="0">
              <a:buNone/>
            </a:pPr>
            <a:r>
              <a:rPr lang="de-DE" b="0"/>
              <a:t>Valide Daten und wertvolle Verbindungen</a:t>
            </a:r>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21"/>
          </p:nvPr>
        </p:nvSpPr>
        <p:spPr>
          <a:xfrm>
            <a:off x="677333" y="1335952"/>
            <a:ext cx="4752000" cy="2988398"/>
          </a:xfrm>
        </p:spPr>
        <p:txBody>
          <a:bodyPr>
            <a:normAutofit fontScale="77500" lnSpcReduction="20000"/>
          </a:bodyPr>
          <a:lstStyle/>
          <a:p>
            <a:pPr lvl="0"/>
            <a:r>
              <a:rPr lang="de-DE" sz="1000" b="1" dirty="0"/>
              <a:t>Beschreibung</a:t>
            </a:r>
          </a:p>
          <a:p>
            <a:pPr marL="0" indent="0">
              <a:buNone/>
            </a:pPr>
            <a:r>
              <a:rPr lang="de-DE" sz="1000" dirty="0"/>
              <a:t>Die Modellierung von Energiesystemen ist nur so gut wie die Daten, die in das Modell einfließen. Für viele Arten von Daten gibt es in Registern und Datenbanken recht valide Daten oder sie können mit Hilfe von Instrumenten (z. B. Wärmeatlas) projiziert werden.</a:t>
            </a:r>
          </a:p>
          <a:p>
            <a:pPr marL="0" indent="0">
              <a:buNone/>
            </a:pPr>
            <a:r>
              <a:rPr lang="de-DE" sz="1000" dirty="0"/>
              <a:t>Abwärme aus der Industrie ist eine Art von Daten, die sehr verfahrensspezifisch ist. Daher sollten die Daten auf Standortebene erhoben werden, um zu vermeiden, dass spezifische Bedingungen vernachlässigt werden. Auch Mittel- und Niedertemperatur-Wärmequellen können ergiebige Abwärme Quellen für Wärmepumpen sein, wenn nicht genügend Hochtemperaturquellen zur Verfügung stehen. Denken Sie daran, den Grundsatz der Energieeffizienz anzuwenden: Die Nutzung von Abwärme sollte keine Entschuldigung dafür sein, dass das Unternehmen keine relevanten Energieeffizienzmaßnahmen in seinem Prozess durchführt.</a:t>
            </a:r>
          </a:p>
          <a:p>
            <a:pPr marL="0" indent="0">
              <a:buNone/>
            </a:pPr>
            <a:r>
              <a:rPr lang="de-DE" sz="1000" dirty="0"/>
              <a:t>Ermitteln Sie relevante Unternehmen über Unternehmensregister und die örtliche Industrie- und Handelskammer (IHK). Sie kennen ihre Mitglieder. Beziehen Sie auch Ihre Kollegen aus der Planungsabteilung ein.</a:t>
            </a:r>
          </a:p>
          <a:p>
            <a:pPr marL="0" indent="0">
              <a:buNone/>
            </a:pPr>
            <a:r>
              <a:rPr lang="de-DE" sz="1000" dirty="0"/>
              <a:t>Unternehmen haben in der Regel zwei Interessen, die mit Ihren Interessen kollidieren können: a) Sie konzentrieren sich auf ihre Kernprozesse/Geschäfte und b) sie sind in der Regel eher zurückhaltend, wenn es um die Weitergabe von Daten geht, die Wettbewerbern Aufschluss über Prozesse, Größe usw. geben könnten.</a:t>
            </a:r>
          </a:p>
          <a:p>
            <a:pPr marL="0" indent="0">
              <a:buNone/>
            </a:pPr>
            <a:r>
              <a:rPr lang="de-DE" sz="1000" dirty="0"/>
              <a:t>Um mangelndes Vertrauen zu vermeiden, sollten die Unternehmen persönlich kontaktiert werden, zunächst telefonisch, dann vor Ort. Berater können dies sehr wohl im Namen der Kerngruppe tun, doch sollte in einem ersten Schritt ein unterzeichnetes Schreiben des Stadtrats an die Unternehmen geschickt werden, um die Legitimität des Beraters zu belegen. Die Erhebung sollte in einer Sitzung besprochen werden, um mögliche Quellen der Überhitzung zu erörtern und Missverständnisse zu vermeiden.</a:t>
            </a:r>
          </a:p>
        </p:txBody>
      </p:sp>
      <p:sp>
        <p:nvSpPr>
          <p:cNvPr id="57" name="Pladsholder til indhold 56">
            <a:extLst>
              <a:ext uri="{FF2B5EF4-FFF2-40B4-BE49-F238E27FC236}">
                <a16:creationId xmlns:a16="http://schemas.microsoft.com/office/drawing/2014/main" id="{A5FDDCB3-53C8-489C-BD27-63E9693AF2E1}"/>
              </a:ext>
            </a:extLst>
          </p:cNvPr>
          <p:cNvSpPr>
            <a:spLocks noGrp="1"/>
          </p:cNvSpPr>
          <p:nvPr>
            <p:ph sz="half" idx="22"/>
          </p:nvPr>
        </p:nvSpPr>
        <p:spPr>
          <a:xfrm>
            <a:off x="5511352" y="1335952"/>
            <a:ext cx="3515417" cy="4660918"/>
          </a:xfrm>
        </p:spPr>
        <p:txBody>
          <a:bodyPr>
            <a:normAutofit fontScale="92500" lnSpcReduction="10000"/>
          </a:bodyPr>
          <a:lstStyle/>
          <a:p>
            <a:r>
              <a:rPr lang="de-DE" sz="1000" dirty="0"/>
              <a:t>Gutes Beispiel - </a:t>
            </a:r>
            <a:r>
              <a:rPr lang="de-DE" sz="1000" dirty="0" err="1"/>
              <a:t>Hedensted</a:t>
            </a:r>
            <a:endParaRPr lang="de-DE" sz="1000" dirty="0"/>
          </a:p>
          <a:p>
            <a:pPr marL="0" indent="0">
              <a:buNone/>
            </a:pPr>
            <a:r>
              <a:rPr lang="de-DE" sz="1000" b="0" dirty="0"/>
              <a:t>Die dänische Gemeinde </a:t>
            </a:r>
            <a:r>
              <a:rPr lang="de-DE" sz="1000" b="0" dirty="0" err="1"/>
              <a:t>Hedensted</a:t>
            </a:r>
            <a:r>
              <a:rPr lang="de-DE" sz="1000" b="0" dirty="0"/>
              <a:t> hat ein Industriegebiet in der Nähe der Stadt. Das Fernwärmeversorgungsunternehmen </a:t>
            </a:r>
            <a:r>
              <a:rPr lang="de-DE" sz="1000" b="0" dirty="0" err="1"/>
              <a:t>Hedensted</a:t>
            </a:r>
            <a:r>
              <a:rPr lang="de-DE" sz="1000" b="0" dirty="0"/>
              <a:t> hat sich bereit erklärt, die Abwärme zu nutzen. Die Industrie ist allerdings sehr beschäftigt und oft erhält man keine Antwort wenn man sie nach Abwärme fragt.</a:t>
            </a:r>
          </a:p>
          <a:p>
            <a:pPr marL="0" indent="0">
              <a:buNone/>
            </a:pPr>
            <a:r>
              <a:rPr lang="de-DE" sz="1000" b="0" dirty="0"/>
              <a:t>Die Gemeinde beauftragte daher einen Berater und erarbeitete in Zusammenarbeit mit diesem ein Verfahren zur Kontaktaufnahme mit den Unternehmen. In einem ersten Schritt informierte die Gemeinde die Unternehmen über den Zweck des Projekts und darüber, dass und von wem sie kontaktiert werden. Der nächste Schritt war ein einfacher Fragebogen, der von dem Berater verschickt und an die einzelnen Branchen angepasst wurde. Der dritte Schritt war die telefonische Kontaktaufnahme mit den meisten Unternehmen und ein Besuch bei den größten Unternehmen. </a:t>
            </a:r>
          </a:p>
          <a:p>
            <a:pPr marL="0" indent="0">
              <a:buNone/>
            </a:pPr>
            <a:r>
              <a:rPr lang="de-DE" sz="1000" b="0" dirty="0"/>
              <a:t>Das Ergebnis war nicht nur das Mapping der Abwärme, sondern auch ein gutes Verhältnis zu den Unternehmen. Heute wird der größte Teil der industriellen Abwärme genutzt.</a:t>
            </a:r>
          </a:p>
          <a:p>
            <a:r>
              <a:rPr lang="de-DE" sz="1000" dirty="0"/>
              <a:t>Schlechtes Beispiel - </a:t>
            </a:r>
            <a:r>
              <a:rPr lang="de-DE" sz="1000" dirty="0" err="1"/>
              <a:t>Sønderborg</a:t>
            </a:r>
            <a:endParaRPr lang="de-DE" sz="1000" dirty="0"/>
          </a:p>
          <a:p>
            <a:pPr marL="0" indent="0">
              <a:buNone/>
            </a:pPr>
            <a:r>
              <a:rPr lang="de-DE" sz="1000" b="0" dirty="0"/>
              <a:t>Im Rahmen des Wärmeplanungsprozesses 2015 wollte die Kommune </a:t>
            </a:r>
            <a:r>
              <a:rPr lang="de-DE" sz="1000" b="0" dirty="0" err="1"/>
              <a:t>Sønderborg</a:t>
            </a:r>
            <a:r>
              <a:rPr lang="de-DE" sz="1000" b="0" dirty="0"/>
              <a:t> die Menge an überschüssiger Wärme erfassen. In der Gemeinde gibt es fünf große Ziegeleien, die Erdgas verwenden. Sie wurden schriftlich und telefonisch kontaktiert, haben aber nicht entsprechend geantwortet oder lediglich mitgeteilt, dass es keine überschüssige Wärme gibt, die genutzt werden könnte.</a:t>
            </a:r>
          </a:p>
          <a:p>
            <a:pPr marL="0" indent="0">
              <a:buNone/>
            </a:pPr>
            <a:r>
              <a:rPr lang="de-DE" sz="1000" b="0" dirty="0"/>
              <a:t>Später beschloss die Gemeinde, sich direkt an die Ziegeleien zu wenden, um über die Thematik zu sprechen. In der Zwischenzeit haben die Ziegeleien allerdings ihre Meinung geändert, weil sie die Ziegelproduktion umweltfreundlicher gestalten wollen! Der persönliche Auftritt hat offenbar etwas bewirkt.</a:t>
            </a:r>
          </a:p>
        </p:txBody>
      </p:sp>
      <p:sp>
        <p:nvSpPr>
          <p:cNvPr id="8" name="Pladsholder til indhold 7">
            <a:extLst>
              <a:ext uri="{FF2B5EF4-FFF2-40B4-BE49-F238E27FC236}">
                <a16:creationId xmlns:a16="http://schemas.microsoft.com/office/drawing/2014/main" id="{FDAFF894-73FC-44F2-8FB2-72BA425F6836}"/>
              </a:ext>
            </a:extLst>
          </p:cNvPr>
          <p:cNvSpPr>
            <a:spLocks noGrp="1"/>
          </p:cNvSpPr>
          <p:nvPr>
            <p:ph sz="half" idx="1"/>
          </p:nvPr>
        </p:nvSpPr>
        <p:spPr/>
        <p:txBody>
          <a:bodyPr>
            <a:normAutofit/>
          </a:bodyPr>
          <a:lstStyle/>
          <a:p>
            <a:pPr marL="0" indent="0">
              <a:buNone/>
            </a:pPr>
            <a:r>
              <a:rPr lang="de-DE" sz="1200" b="1" dirty="0"/>
              <a:t>Verwandte Elemente</a:t>
            </a:r>
          </a:p>
          <a:p>
            <a:pPr lvl="1"/>
            <a:r>
              <a:rPr lang="de-DE" sz="1000" dirty="0">
                <a:hlinkClick r:id="rId3" action="ppaction://hlinksldjump"/>
              </a:rPr>
              <a:t>II.2: Angepasstes Mapping</a:t>
            </a:r>
            <a:endParaRPr lang="de-DE" sz="1000" dirty="0"/>
          </a:p>
          <a:p>
            <a:pPr lvl="1"/>
            <a:endParaRPr lang="de-DE" sz="1000" dirty="0"/>
          </a:p>
          <a:p>
            <a:pPr marL="0" indent="0">
              <a:buNone/>
            </a:pPr>
            <a:r>
              <a:rPr lang="de-DE" sz="1200" b="1" dirty="0"/>
              <a:t>Mehr Infos</a:t>
            </a:r>
          </a:p>
          <a:p>
            <a:pPr lvl="1"/>
            <a:r>
              <a:rPr lang="de-DE" sz="1000" dirty="0">
                <a:hlinkClick r:id="rId4"/>
              </a:rPr>
              <a:t>T.II.2 Vorlage für die Erhebung der Abwärme</a:t>
            </a:r>
            <a:endParaRPr lang="de-DE" sz="1000" dirty="0"/>
          </a:p>
          <a:p>
            <a:pPr lvl="1"/>
            <a:r>
              <a:rPr lang="de-DE" sz="1000" dirty="0">
                <a:hlinkClick r:id="rId4"/>
              </a:rPr>
              <a:t>T.II.2 Mapping der Abwärme in </a:t>
            </a:r>
            <a:r>
              <a:rPr lang="de-DE" sz="1000" dirty="0" err="1">
                <a:hlinkClick r:id="rId4"/>
              </a:rPr>
              <a:t>Hedensted</a:t>
            </a:r>
            <a:endParaRPr lang="de-DE" sz="1000" dirty="0"/>
          </a:p>
          <a:p>
            <a:pPr lvl="1"/>
            <a:endParaRPr lang="de-DE" sz="1000" dirty="0"/>
          </a:p>
          <a:p>
            <a:pPr marL="0" indent="0">
              <a:spcBef>
                <a:spcPts val="600"/>
              </a:spcBef>
              <a:buNone/>
            </a:pPr>
            <a:r>
              <a:rPr lang="de-DE" sz="1200" b="1" dirty="0"/>
              <a:t>Beispiele</a:t>
            </a:r>
          </a:p>
          <a:p>
            <a:r>
              <a:rPr lang="de-DE" sz="1000" dirty="0">
                <a:highlight>
                  <a:srgbClr val="FFFF00"/>
                </a:highlight>
              </a:rPr>
              <a:t>BaWü-</a:t>
            </a:r>
            <a:r>
              <a:rPr lang="de-DE" sz="1000" dirty="0" err="1">
                <a:highlight>
                  <a:srgbClr val="FFFF00"/>
                </a:highlight>
              </a:rPr>
              <a:t>Ref</a:t>
            </a:r>
            <a:r>
              <a:rPr lang="de-DE" sz="1000" dirty="0">
                <a:highlight>
                  <a:srgbClr val="FFFF00"/>
                </a:highlight>
              </a:rPr>
              <a:t>.: XXX</a:t>
            </a:r>
          </a:p>
          <a:p>
            <a:endParaRPr lang="de-DE" sz="1000" dirty="0"/>
          </a:p>
        </p:txBody>
      </p:sp>
    </p:spTree>
    <p:extLst>
      <p:ext uri="{BB962C8B-B14F-4D97-AF65-F5344CB8AC3E}">
        <p14:creationId xmlns:p14="http://schemas.microsoft.com/office/powerpoint/2010/main" val="300987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lstStyle/>
          <a:p>
            <a:r>
              <a:rPr lang="de-DE"/>
              <a:t>Werkzeug T.II.3: Wärmeatlas</a:t>
            </a:r>
          </a:p>
        </p:txBody>
      </p:sp>
      <p:sp>
        <p:nvSpPr>
          <p:cNvPr id="31" name="Pladsholder til indhold 30">
            <a:extLst>
              <a:ext uri="{FF2B5EF4-FFF2-40B4-BE49-F238E27FC236}">
                <a16:creationId xmlns:a16="http://schemas.microsoft.com/office/drawing/2014/main" id="{E35636CF-7924-40B7-8CDD-698A2BEA9408}"/>
              </a:ext>
            </a:extLst>
          </p:cNvPr>
          <p:cNvSpPr>
            <a:spLocks noGrp="1"/>
          </p:cNvSpPr>
          <p:nvPr>
            <p:ph sz="half" idx="17"/>
          </p:nvPr>
        </p:nvSpPr>
        <p:spPr/>
        <p:txBody>
          <a:bodyPr>
            <a:normAutofit fontScale="55000" lnSpcReduction="20000"/>
          </a:bodyPr>
          <a:lstStyle/>
          <a:p>
            <a:pPr marL="180000" indent="-216000"/>
            <a:r>
              <a:rPr lang="de-DE" sz="1600" b="1" dirty="0"/>
              <a:t>Was man tun sollte</a:t>
            </a:r>
            <a:endParaRPr lang="de-DE" dirty="0"/>
          </a:p>
          <a:p>
            <a:pPr marL="0" indent="0">
              <a:buNone/>
            </a:pPr>
            <a:r>
              <a:rPr lang="de-DE" b="0" dirty="0"/>
              <a:t>Verwenden Sie Vektordaten - es ist einfacher, diese zu Flächen zusammenzufassen als andersherum. In der Regel arbeiten Sie ohnehin nur mit einem begrenzten Datenmodell.</a:t>
            </a:r>
          </a:p>
          <a:p>
            <a:pPr marL="180000" indent="-216000"/>
            <a:r>
              <a:rPr lang="de-DE" dirty="0"/>
              <a:t>Was man nicht tun sollte</a:t>
            </a:r>
          </a:p>
          <a:p>
            <a:pPr marL="0" indent="0">
              <a:buNone/>
            </a:pPr>
            <a:r>
              <a:rPr lang="de-DE" b="0" dirty="0"/>
              <a:t>Es ist unwahrscheinlich, dass eine lokale Behörde die Entwicklung durchführen kann. Organisieren Sie es auf Landesebene, um sicherzustellen, dass die lokalen Voraussetzungen berücksichtigt werden.</a:t>
            </a:r>
          </a:p>
          <a:p>
            <a:endParaRPr lang="de-DE" dirty="0"/>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20"/>
          </p:nvPr>
        </p:nvSpPr>
        <p:spPr/>
        <p:txBody>
          <a:bodyPr>
            <a:normAutofit fontScale="70000" lnSpcReduction="20000"/>
          </a:bodyPr>
          <a:lstStyle/>
          <a:p>
            <a:pPr marL="180000" marR="0" lvl="0" indent="-216000" algn="l" defTabSz="457200" rtl="0" eaLnBrk="1" fontAlgn="auto" latinLnBrk="0" hangingPunct="1">
              <a:lnSpc>
                <a:spcPct val="100000"/>
              </a:lnSpc>
              <a:spcBef>
                <a:spcPts val="600"/>
              </a:spcBef>
              <a:spcAft>
                <a:spcPts val="0"/>
              </a:spcAft>
              <a:buClr>
                <a:srgbClr val="F0A22E"/>
              </a:buClr>
              <a:buSzPct val="80000"/>
              <a:buFont typeface="Wingdings 3" charset="2"/>
              <a:buChar char=""/>
              <a:tabLst/>
              <a:defRPr/>
            </a:pPr>
            <a:r>
              <a:rPr kumimoji="0" lang="de-DE" sz="1500" b="1"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Eingabe</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kumimoji="0" lang="de-DE" sz="15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Im Vektorformat:</a:t>
            </a:r>
            <a:br>
              <a:rPr kumimoji="0" lang="de-DE" sz="15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br>
            <a:r>
              <a:rPr kumimoji="0" lang="de-DE" sz="15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Gebäudedaten (Größe, Alter, Typ). Vorzugsweise auch Heizungsquelle.</a:t>
            </a:r>
          </a:p>
          <a:p>
            <a:pPr marL="180000" marR="0" lvl="0" indent="-216000" algn="l" defTabSz="457200" rtl="0" eaLnBrk="1" fontAlgn="auto" latinLnBrk="0" hangingPunct="1">
              <a:lnSpc>
                <a:spcPct val="100000"/>
              </a:lnSpc>
              <a:spcBef>
                <a:spcPts val="600"/>
              </a:spcBef>
              <a:spcAft>
                <a:spcPts val="0"/>
              </a:spcAft>
              <a:buClr>
                <a:srgbClr val="F0A22E"/>
              </a:buClr>
              <a:buSzPct val="80000"/>
              <a:buFont typeface="Wingdings 3" charset="2"/>
              <a:buChar char=""/>
              <a:tabLst/>
              <a:defRPr/>
            </a:pPr>
            <a:r>
              <a:rPr kumimoji="0" lang="de-DE" sz="1500" b="1"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Ausgabe</a:t>
            </a:r>
          </a:p>
          <a:p>
            <a:pPr marL="0" marR="0" lvl="0" indent="0" algn="l" defTabSz="457200" rtl="0" eaLnBrk="1" fontAlgn="auto" latinLnBrk="0" hangingPunct="1">
              <a:lnSpc>
                <a:spcPct val="100000"/>
              </a:lnSpc>
              <a:spcBef>
                <a:spcPts val="600"/>
              </a:spcBef>
              <a:spcAft>
                <a:spcPts val="0"/>
              </a:spcAft>
              <a:buClr>
                <a:srgbClr val="F0A22E"/>
              </a:buClr>
              <a:buSzPct val="80000"/>
              <a:buFont typeface="Wingdings 3" charset="2"/>
              <a:buNone/>
              <a:tabLst/>
              <a:defRPr/>
            </a:pPr>
            <a:r>
              <a:rPr kumimoji="0" lang="de-DE" sz="1500" b="0" i="0" u="none" strike="noStrike" kern="1200" cap="none" spc="0" normalizeH="0" baseline="0">
                <a:ln>
                  <a:noFill/>
                </a:ln>
                <a:solidFill>
                  <a:prstClr val="black">
                    <a:lumMod val="75000"/>
                    <a:lumOff val="25000"/>
                  </a:prstClr>
                </a:solidFill>
                <a:effectLst/>
                <a:uLnTx/>
                <a:uFillTx/>
                <a:latin typeface="Trebuchet MS" panose="020B0603020202020204"/>
                <a:ea typeface="+mn-ea"/>
                <a:cs typeface="+mn-cs"/>
              </a:rPr>
              <a:t>Vektorbasiertes GIS-Modell, das für weitere Analysen verwendet wird.</a:t>
            </a:r>
            <a:endParaRPr lang="de-DE"/>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21"/>
          </p:nvPr>
        </p:nvSpPr>
        <p:spPr/>
        <p:txBody>
          <a:bodyPr>
            <a:normAutofit fontScale="62500" lnSpcReduction="20000"/>
          </a:bodyPr>
          <a:lstStyle/>
          <a:p>
            <a:r>
              <a:rPr lang="de-DE" b="1" dirty="0"/>
              <a:t>Beschreibung</a:t>
            </a:r>
          </a:p>
          <a:p>
            <a:pPr marL="0" indent="0">
              <a:buNone/>
            </a:pPr>
            <a:r>
              <a:rPr lang="de-DE" dirty="0"/>
              <a:t>Ein Wärmeatlas ist ein GIS-gestütztes Register mit Daten zum Gebäudebestand und zum (prognostizierten) Wärmebedarf von Gebäuden. Der Umfang und die Qualität von solchen Gebäudedatenregistern ist von Land zu Land sehr unterschiedlich. Wenn kein Gebäudedatenregister existiert (vielerorts in Europa), sind Gebäudemodelle wie </a:t>
            </a:r>
            <a:r>
              <a:rPr lang="de-DE" dirty="0">
                <a:hlinkClick r:id="rId3"/>
              </a:rPr>
              <a:t>Gebäudeinformationen aus OSM (bebaute Fläche) und Schätzungen über die Anzahl der Stockwerke in verschiedenen Gebäudetypen </a:t>
            </a:r>
            <a:r>
              <a:rPr lang="de-DE" dirty="0"/>
              <a:t>die einzige Alternative.</a:t>
            </a:r>
          </a:p>
          <a:p>
            <a:pPr marL="0" indent="0">
              <a:buNone/>
            </a:pPr>
            <a:r>
              <a:rPr lang="de-DE" dirty="0"/>
              <a:t>Ein Wärmeatlas muss mindestens Angaben zu 1) Größe (beheizte Fläche), 2) Gebäudealter und 3) Art des Gebäudes/Nutzung enthalten. Die allerwichtigste "nice-</a:t>
            </a:r>
            <a:r>
              <a:rPr lang="de-DE" dirty="0" err="1"/>
              <a:t>to</a:t>
            </a:r>
            <a:r>
              <a:rPr lang="de-DE" dirty="0"/>
              <a:t>-</a:t>
            </a:r>
            <a:r>
              <a:rPr lang="de-DE" dirty="0" err="1"/>
              <a:t>have</a:t>
            </a:r>
            <a:r>
              <a:rPr lang="de-DE" dirty="0"/>
              <a:t>"-Information ist die aktuelle primäre Heizquelle (falls im Gebäuderegister vorhanden).</a:t>
            </a:r>
          </a:p>
          <a:p>
            <a:pPr marL="0" indent="0">
              <a:buNone/>
            </a:pPr>
            <a:r>
              <a:rPr lang="de-DE" dirty="0"/>
              <a:t>Eine Projektion des Wärmebedarfs kann dann anhand von Durchschnittswerten für den Wärmebedarf in Gebäudekategorien vorgenommen werden. Verschiedene Quellen verwenden unterschiedliche Methoden, um diese Durchschnittswerte zu ermitteln, und unterscheiden Gebäude ggf. je nach ihrem Renovierungsstandard. Für Gebäudegruppen und größere Gebiete ist dies statistisch weniger wichtig. Größe, Alter und Typ des Gebäudes sind viel wichtiger, um eine gültige Schätzung des Wärmebedarfs zu erstellen.</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22"/>
          </p:nvPr>
        </p:nvSpPr>
        <p:spPr/>
        <p:txBody>
          <a:bodyPr>
            <a:normAutofit fontScale="77500" lnSpcReduction="20000"/>
          </a:bodyPr>
          <a:lstStyle/>
          <a:p>
            <a:pPr lvl="0"/>
            <a:r>
              <a:rPr lang="de-DE" dirty="0"/>
              <a:t>Gutes Beispiel</a:t>
            </a:r>
          </a:p>
          <a:p>
            <a:pPr marL="0" lvl="0" indent="0">
              <a:buNone/>
            </a:pPr>
            <a:r>
              <a:rPr lang="de-DE" b="0" dirty="0"/>
              <a:t>Die Universität Aalborg (AAU) veröffentlicht kontinuierlich einen Wärmeatlas für ganz Dänemark. Der Wärmeatlas wurde ursprünglich auf der Grundlage eines Gebäudebestandsregisters (BBR) entwickelt, das Informationen über alle Gebäude enthält. Es wurden nur öffentlich verfügbare Daten wie Gebäudetyp, Alter und beheizte Fläche verwendet. Für die Schätzung des Nettowärmebedarfs wurde ein Modell des </a:t>
            </a:r>
            <a:r>
              <a:rPr lang="de-DE" b="0" dirty="0" err="1"/>
              <a:t>Danish</a:t>
            </a:r>
            <a:r>
              <a:rPr lang="de-DE" b="0" dirty="0"/>
              <a:t> Buildings Research Institute (BUILD, ehemals </a:t>
            </a:r>
            <a:r>
              <a:rPr lang="de-DE" b="0" dirty="0" err="1"/>
              <a:t>SBi</a:t>
            </a:r>
            <a:r>
              <a:rPr lang="de-DE" b="0" dirty="0"/>
              <a:t>) verwendet. Dieses Modell enthält Durchschnittswerte für den Wärmebedarf (kWh/</a:t>
            </a:r>
            <a:r>
              <a:rPr lang="de-DE" b="0"/>
              <a:t>m</a:t>
            </a:r>
            <a:r>
              <a:rPr lang="de-DE" b="0" baseline="30000"/>
              <a:t>2</a:t>
            </a:r>
            <a:r>
              <a:rPr lang="de-DE" b="0"/>
              <a:t> *Jahr</a:t>
            </a:r>
            <a:r>
              <a:rPr lang="de-DE" b="0" baseline="30000"/>
              <a:t>-1</a:t>
            </a:r>
            <a:r>
              <a:rPr lang="de-DE" b="0"/>
              <a:t> </a:t>
            </a:r>
            <a:r>
              <a:rPr lang="de-DE" b="0" dirty="0"/>
              <a:t>) für eine Reihe von Gebäudetypen aus verschiedenen Bauphasen.</a:t>
            </a:r>
          </a:p>
          <a:p>
            <a:pPr marL="0" lvl="0" indent="0">
              <a:buNone/>
            </a:pPr>
            <a:r>
              <a:rPr lang="de-DE" b="0" dirty="0"/>
              <a:t>Der Entwurf der 2011er-Version des Wärmeatlas wurde von Bernd Möller, Universität Aalborg, beschrieben. In der neuesten 2020-Version des dänischen Wärmeatlas hat das Team ein eigenes Modell für den Wärmebedarf von Gebäudetypen entwickelt, das in noch höherem Maße auf gemessenen Daten und nicht auf nationalen Statistiken basiert.</a:t>
            </a:r>
          </a:p>
          <a:p>
            <a:pPr marL="0" lvl="0" indent="0">
              <a:buNone/>
            </a:pPr>
            <a:r>
              <a:rPr lang="de-DE" b="0" dirty="0"/>
              <a:t>Die berechneten Daten wurden </a:t>
            </a:r>
            <a:r>
              <a:rPr lang="de-DE" b="0" dirty="0">
                <a:hlinkClick r:id="rId4"/>
              </a:rPr>
              <a:t>mehrfach mit gemessenen Daten verglichen</a:t>
            </a:r>
            <a:r>
              <a:rPr lang="de-DE" b="0" dirty="0"/>
              <a:t>, wobei sich stets bestätigte, dass die Genauigkeit für Planungszwecke zufriedenstellend ist, was umfangreiche Erhebungen überflüssig macht.</a:t>
            </a:r>
          </a:p>
        </p:txBody>
      </p:sp>
      <p:sp>
        <p:nvSpPr>
          <p:cNvPr id="41" name="Pladsholder til indhold 40">
            <a:extLst>
              <a:ext uri="{FF2B5EF4-FFF2-40B4-BE49-F238E27FC236}">
                <a16:creationId xmlns:a16="http://schemas.microsoft.com/office/drawing/2014/main" id="{84503D42-AB5F-4D55-9F51-F57F9C251D7A}"/>
              </a:ext>
            </a:extLst>
          </p:cNvPr>
          <p:cNvSpPr>
            <a:spLocks noGrp="1"/>
          </p:cNvSpPr>
          <p:nvPr>
            <p:ph sz="half" idx="1"/>
          </p:nvPr>
        </p:nvSpPr>
        <p:spPr/>
        <p:txBody>
          <a:bodyPr>
            <a:normAutofit/>
          </a:bodyPr>
          <a:lstStyle/>
          <a:p>
            <a:pPr marL="0" indent="0">
              <a:buNone/>
            </a:pPr>
            <a:r>
              <a:rPr lang="de-DE" sz="1200" b="1"/>
              <a:t>Verwandte Elemente</a:t>
            </a:r>
          </a:p>
          <a:p>
            <a:pPr lvl="1"/>
            <a:r>
              <a:rPr lang="de-DE" sz="1000">
                <a:hlinkClick r:id="rId5" action="ppaction://hlinksldjump"/>
              </a:rPr>
              <a:t>II.2: Angepasstes Mapping</a:t>
            </a:r>
            <a:endParaRPr lang="de-DE" sz="1000"/>
          </a:p>
          <a:p>
            <a:pPr lvl="1"/>
            <a:endParaRPr lang="de-DE" sz="1000"/>
          </a:p>
          <a:p>
            <a:pPr marL="0" indent="0">
              <a:buNone/>
            </a:pPr>
            <a:r>
              <a:rPr lang="de-DE" sz="1200" b="1"/>
              <a:t>Mehr Infos</a:t>
            </a:r>
          </a:p>
          <a:p>
            <a:pPr lvl="1"/>
            <a:r>
              <a:rPr lang="de-DE" sz="1000" b="0">
                <a:hlinkClick r:id="rId6"/>
              </a:rPr>
              <a:t>Methoden </a:t>
            </a:r>
            <a:r>
              <a:rPr lang="de-DE" sz="1000">
                <a:hlinkClick r:id="rId6"/>
              </a:rPr>
              <a:t>Dänischer Wärmeatlas 2011</a:t>
            </a:r>
            <a:endParaRPr lang="de-DE" sz="1000" b="0">
              <a:hlinkClick r:id="rId7" tooltip="Please note that a version with building-resolution is only available on request."/>
            </a:endParaRPr>
          </a:p>
          <a:p>
            <a:pPr lvl="1"/>
            <a:r>
              <a:rPr lang="de-DE" sz="1000">
                <a:solidFill>
                  <a:prstClr val="black">
                    <a:lumMod val="75000"/>
                    <a:lumOff val="25000"/>
                  </a:prstClr>
                </a:solidFill>
                <a:hlinkClick r:id="rId8" tooltip="Table 13 on p. 14 shows the calculated useful heat demands in different building categories."/>
              </a:rPr>
              <a:t>BUILD/SBi-Bericht 2017:16</a:t>
            </a:r>
            <a:endParaRPr lang="de-DE" sz="1000"/>
          </a:p>
          <a:p>
            <a:pPr lvl="1"/>
            <a:r>
              <a:rPr lang="de-DE" sz="1000" b="0">
                <a:hlinkClick r:id="rId7" tooltip="Please note that a version with building-resolution is only available on request."/>
              </a:rPr>
              <a:t>Dänischer Wärmeatlas 2020</a:t>
            </a:r>
            <a:endParaRPr lang="de-DE" sz="1000" b="0"/>
          </a:p>
          <a:p>
            <a:pPr lvl="1"/>
            <a:endParaRPr lang="de-DE" sz="1000"/>
          </a:p>
          <a:p>
            <a:pPr marL="0" lvl="0" indent="0">
              <a:buNone/>
            </a:pPr>
            <a:r>
              <a:rPr lang="de-DE" sz="1200" b="1"/>
              <a:t>Beispiele</a:t>
            </a:r>
          </a:p>
          <a:p>
            <a:pPr lvl="1"/>
            <a:r>
              <a:rPr lang="de-DE" sz="1000">
                <a:highlight>
                  <a:srgbClr val="FFFF00"/>
                </a:highlight>
              </a:rPr>
              <a:t>BaWü-Ref.: XXX</a:t>
            </a:r>
          </a:p>
          <a:p>
            <a:pPr lvl="1"/>
            <a:endParaRPr lang="de-DE" sz="1000">
              <a:highlight>
                <a:srgbClr val="FFFF00"/>
              </a:highlight>
            </a:endParaRPr>
          </a:p>
        </p:txBody>
      </p:sp>
    </p:spTree>
    <p:extLst>
      <p:ext uri="{BB962C8B-B14F-4D97-AF65-F5344CB8AC3E}">
        <p14:creationId xmlns:p14="http://schemas.microsoft.com/office/powerpoint/2010/main" val="2117983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DB4D3-A0F8-4444-BDE0-AE7DDC697C7D}"/>
              </a:ext>
            </a:extLst>
          </p:cNvPr>
          <p:cNvSpPr>
            <a:spLocks noGrp="1"/>
          </p:cNvSpPr>
          <p:nvPr>
            <p:ph type="title"/>
          </p:nvPr>
        </p:nvSpPr>
        <p:spPr>
          <a:xfrm>
            <a:off x="677334" y="338400"/>
            <a:ext cx="9694800" cy="554400"/>
          </a:xfrm>
        </p:spPr>
        <p:txBody>
          <a:bodyPr>
            <a:normAutofit fontScale="90000"/>
          </a:bodyPr>
          <a:lstStyle/>
          <a:p>
            <a:r>
              <a:rPr lang="de-DE" dirty="0"/>
              <a:t>Phase III: Szenario-Analysen</a:t>
            </a:r>
          </a:p>
        </p:txBody>
      </p:sp>
      <p:graphicFrame>
        <p:nvGraphicFramePr>
          <p:cNvPr id="31" name="Diagram 30">
            <a:extLst>
              <a:ext uri="{FF2B5EF4-FFF2-40B4-BE49-F238E27FC236}">
                <a16:creationId xmlns:a16="http://schemas.microsoft.com/office/drawing/2014/main" id="{32C3D8A6-9943-4E6D-8CC6-0784012D8AB6}"/>
              </a:ext>
            </a:extLst>
          </p:cNvPr>
          <p:cNvGraphicFramePr/>
          <p:nvPr>
            <p:extLst>
              <p:ext uri="{D42A27DB-BD31-4B8C-83A1-F6EECF244321}">
                <p14:modId xmlns:p14="http://schemas.microsoft.com/office/powerpoint/2010/main" val="3049053678"/>
              </p:ext>
            </p:extLst>
          </p:nvPr>
        </p:nvGraphicFramePr>
        <p:xfrm>
          <a:off x="781471" y="1392353"/>
          <a:ext cx="2602751" cy="160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Diagram 32">
            <a:extLst>
              <a:ext uri="{FF2B5EF4-FFF2-40B4-BE49-F238E27FC236}">
                <a16:creationId xmlns:a16="http://schemas.microsoft.com/office/drawing/2014/main" id="{03AD0CA8-815D-4BE5-A709-E93EA3C6862F}"/>
              </a:ext>
            </a:extLst>
          </p:cNvPr>
          <p:cNvGraphicFramePr/>
          <p:nvPr>
            <p:extLst>
              <p:ext uri="{D42A27DB-BD31-4B8C-83A1-F6EECF244321}">
                <p14:modId xmlns:p14="http://schemas.microsoft.com/office/powerpoint/2010/main" val="1054342725"/>
              </p:ext>
            </p:extLst>
          </p:nvPr>
        </p:nvGraphicFramePr>
        <p:xfrm>
          <a:off x="781472" y="3996965"/>
          <a:ext cx="2602751" cy="1955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Pladsholder til indhold 8">
            <a:extLst>
              <a:ext uri="{FF2B5EF4-FFF2-40B4-BE49-F238E27FC236}">
                <a16:creationId xmlns:a16="http://schemas.microsoft.com/office/drawing/2014/main" id="{4F994757-514E-49C3-B617-CEDB7F83B5EC}"/>
              </a:ext>
            </a:extLst>
          </p:cNvPr>
          <p:cNvGraphicFramePr>
            <a:graphicFrameLocks/>
          </p:cNvGraphicFramePr>
          <p:nvPr>
            <p:extLst>
              <p:ext uri="{D42A27DB-BD31-4B8C-83A1-F6EECF244321}">
                <p14:modId xmlns:p14="http://schemas.microsoft.com/office/powerpoint/2010/main" val="268562862"/>
              </p:ext>
            </p:extLst>
          </p:nvPr>
        </p:nvGraphicFramePr>
        <p:xfrm>
          <a:off x="5107087" y="3566140"/>
          <a:ext cx="5275783" cy="246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Pladsholder til indhold 10">
            <a:extLst>
              <a:ext uri="{FF2B5EF4-FFF2-40B4-BE49-F238E27FC236}">
                <a16:creationId xmlns:a16="http://schemas.microsoft.com/office/drawing/2014/main" id="{89E9C97B-49EE-49D4-BD93-E56349242B41}"/>
              </a:ext>
            </a:extLst>
          </p:cNvPr>
          <p:cNvSpPr>
            <a:spLocks noGrp="1"/>
          </p:cNvSpPr>
          <p:nvPr>
            <p:ph sz="half" idx="15"/>
          </p:nvPr>
        </p:nvSpPr>
        <p:spPr>
          <a:xfrm>
            <a:off x="3532811" y="892800"/>
            <a:ext cx="6845989" cy="2600336"/>
          </a:xfrm>
        </p:spPr>
        <p:txBody>
          <a:bodyPr>
            <a:normAutofit fontScale="92500" lnSpcReduction="20000"/>
          </a:bodyPr>
          <a:lstStyle/>
          <a:p>
            <a:pPr>
              <a:spcBef>
                <a:spcPts val="0"/>
              </a:spcBef>
            </a:pPr>
            <a:r>
              <a:rPr lang="de-DE" sz="900" b="1" dirty="0"/>
              <a:t>Die Ziele von Phase III:</a:t>
            </a:r>
          </a:p>
          <a:p>
            <a:pPr marL="108000" indent="-108000">
              <a:spcBef>
                <a:spcPts val="600"/>
              </a:spcBef>
              <a:buFont typeface="+mj-lt"/>
              <a:buAutoNum type="arabicPeriod"/>
            </a:pPr>
            <a:r>
              <a:rPr lang="de-DE" sz="900" dirty="0"/>
              <a:t>Herausfinden, ob die Wärmeversorgung in einem Gebiet individuell (Wärmepumpen, Biomasse, Solarthermie... auf Haushaltsebene) oder durch Fernwärme erfolgen soll. </a:t>
            </a:r>
            <a:r>
              <a:rPr lang="de-DE" sz="900" b="1" dirty="0"/>
              <a:t>Fernwärme </a:t>
            </a:r>
            <a:r>
              <a:rPr lang="de-DE" sz="900" dirty="0"/>
              <a:t>hat </a:t>
            </a:r>
            <a:r>
              <a:rPr lang="de-DE" sz="900" b="1" dirty="0"/>
              <a:t>Vorteile </a:t>
            </a:r>
            <a:r>
              <a:rPr lang="de-DE" sz="900" dirty="0"/>
              <a:t>bei der Nutzung von Abwärme aus der Industrie (Produktionsprozesse/Abfallverbrennung) und bei der flexiblen Nutzung von Strom für Heizzwecke. Allerdings kann Fernwärme in Gebieten mit geringer Wärmedichte zu teuer sein. Das Ergebnis ist eine Übersicht über die Gebiete und eine Priorisierung in z.B. drei Kategorien (Fernwärme // vielleicht Fernwärme // individuelle Heizung).</a:t>
            </a:r>
          </a:p>
          <a:p>
            <a:pPr marL="108000" indent="-108000">
              <a:spcBef>
                <a:spcPts val="300"/>
              </a:spcBef>
              <a:buFont typeface="+mj-lt"/>
              <a:buAutoNum type="arabicPeriod"/>
            </a:pPr>
            <a:r>
              <a:rPr lang="de-DE" sz="900" b="1" dirty="0"/>
              <a:t>Berechnung von Szenarien </a:t>
            </a:r>
            <a:r>
              <a:rPr lang="de-DE" sz="900" dirty="0"/>
              <a:t>für verschiedene Versorgungslösungen. Für individuell beheizte Gebiete beschränken sich die Lösungen in der Regel auf Energieeinsparungen und verschiedene Arten der Versorgung durch Wärmepumpen, Photovoltaik, Solarthermie und Biomasse. Für Fernwärme bestehen die Lösungen aus einer Kombination von Energieeffizienz und -renovierung und energieeffizienten Produktionssystemen, die überschüssige Wärme und andere erneuerbare Ressourcen nutzen. Da es sich bei neuen Fernwärmesystemen um eine radikale Veränderung handelt, muss sie schrittweise, aber mit einer </a:t>
            </a:r>
            <a:r>
              <a:rPr lang="de-DE" sz="900" b="1" dirty="0"/>
              <a:t>langfristigen Vision aufgebaut werden</a:t>
            </a:r>
            <a:r>
              <a:rPr lang="de-DE" sz="900" dirty="0"/>
              <a:t>.</a:t>
            </a:r>
          </a:p>
          <a:p>
            <a:pPr marL="108000" indent="-108000">
              <a:spcBef>
                <a:spcPts val="300"/>
              </a:spcBef>
              <a:buFont typeface="+mj-lt"/>
              <a:buAutoNum type="arabicPeriod"/>
            </a:pPr>
            <a:r>
              <a:rPr lang="de-DE" sz="900" dirty="0"/>
              <a:t>Entwicklung eines </a:t>
            </a:r>
            <a:r>
              <a:rPr lang="de-DE" sz="900" b="1" dirty="0"/>
              <a:t>Aktionsplans</a:t>
            </a:r>
            <a:r>
              <a:rPr lang="de-DE" sz="900" dirty="0"/>
              <a:t>, in dem festgelegt wird, </a:t>
            </a:r>
            <a:r>
              <a:rPr lang="de-DE" sz="900" b="1" dirty="0"/>
              <a:t>wann </a:t>
            </a:r>
            <a:r>
              <a:rPr lang="de-DE" sz="900" dirty="0"/>
              <a:t>und </a:t>
            </a:r>
            <a:r>
              <a:rPr lang="de-DE" sz="900" b="1" dirty="0"/>
              <a:t>wie welche </a:t>
            </a:r>
            <a:r>
              <a:rPr lang="de-DE" sz="900" dirty="0"/>
              <a:t>Maßnahmen </a:t>
            </a:r>
            <a:r>
              <a:rPr lang="de-DE" sz="900" b="1" dirty="0"/>
              <a:t>von wem durchgeführt werden</a:t>
            </a:r>
            <a:r>
              <a:rPr lang="de-DE" sz="900" dirty="0"/>
              <a:t>, um ein bestimmtes Szenario zu erreichen. Vor allem bei neuen Fernwärmenetzen ist es wichtig, einen verantwortlichen Akteur zu benennen (z.B. Stadtwerke, Privatunternehmen, Genossenschaft...).</a:t>
            </a:r>
          </a:p>
          <a:p>
            <a:pPr marL="0" indent="0">
              <a:spcBef>
                <a:spcPts val="300"/>
              </a:spcBef>
              <a:buNone/>
            </a:pPr>
            <a:r>
              <a:rPr lang="de-DE" sz="900" dirty="0"/>
              <a:t>In Phase III wird ein Großteil des Inhalts des Wärmeplans entwickelt - einschließlich einer Karte der Gemeinde/Stadt, in der die künftige Form der Wärmeversorgung für verschiedene Bereiche dargestellt ist. Die Analysen in dieser Phase dienen dazu, mögliche Lösungen zu konkretisieren und unrealistische "Wunschszenarien" zu entlarven. Die Analysen und Ergebnisse müssen in einem klaren Zusammenhang mit dem Zweck des Wärmeplans stehen und so detailliert und ausführlich sein, dass sie einen Anhörungsprozess und letztlich die Akzeptanz des Wärmeplans unterstützen können.</a:t>
            </a:r>
          </a:p>
          <a:p>
            <a:pPr marL="0" indent="0">
              <a:spcBef>
                <a:spcPts val="300"/>
              </a:spcBef>
              <a:buNone/>
            </a:pPr>
            <a:r>
              <a:rPr lang="de-DE" sz="900" dirty="0"/>
              <a:t>Bevor jedoch ein Fernwärmewerk realisiert wird, werden detailliertere Machbarkeitsstudien durchgeführt, inkl. hydraulischer Modellierung etc. Ihre Analysen müssen "nur" aufzeigen, welche Gebiete wie zu versorgen sind und die Berechnungen sollten auf einem angemessenen Abstraktionsniveau gehalten werden. Dies ist im geschätzten Budget für Beratungsleistungen berücksichtigt.</a:t>
            </a:r>
          </a:p>
        </p:txBody>
      </p:sp>
      <p:pic>
        <p:nvPicPr>
          <p:cNvPr id="13" name="Grafik 12" descr="Tandhjul kontur">
            <a:extLst>
              <a:ext uri="{FF2B5EF4-FFF2-40B4-BE49-F238E27FC236}">
                <a16:creationId xmlns:a16="http://schemas.microsoft.com/office/drawing/2014/main" id="{70DFAAF1-76AB-4D58-93E1-D8DF4536F6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2884" y="3890544"/>
            <a:ext cx="458738" cy="458738"/>
          </a:xfrm>
          <a:prstGeom prst="rect">
            <a:avLst/>
          </a:prstGeom>
        </p:spPr>
      </p:pic>
      <p:pic>
        <p:nvPicPr>
          <p:cNvPr id="14" name="Grafik 13" descr="Tandhjul kontur">
            <a:extLst>
              <a:ext uri="{FF2B5EF4-FFF2-40B4-BE49-F238E27FC236}">
                <a16:creationId xmlns:a16="http://schemas.microsoft.com/office/drawing/2014/main" id="{BA35BB2C-18C9-4393-8804-85B531FF253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2884" y="5209278"/>
            <a:ext cx="458738" cy="458738"/>
          </a:xfrm>
          <a:prstGeom prst="rect">
            <a:avLst/>
          </a:prstGeom>
        </p:spPr>
      </p:pic>
      <p:pic>
        <p:nvPicPr>
          <p:cNvPr id="10" name="Grafik 9" descr="Tandhjul kontur">
            <a:extLst>
              <a:ext uri="{FF2B5EF4-FFF2-40B4-BE49-F238E27FC236}">
                <a16:creationId xmlns:a16="http://schemas.microsoft.com/office/drawing/2014/main" id="{4BFE89FD-9E82-4B1D-AC77-DFC4505394B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2884" y="4562407"/>
            <a:ext cx="458738" cy="458738"/>
          </a:xfrm>
          <a:prstGeom prst="rect">
            <a:avLst/>
          </a:prstGeom>
        </p:spPr>
      </p:pic>
      <p:grpSp>
        <p:nvGrpSpPr>
          <p:cNvPr id="17" name="Gruppe 6">
            <a:extLst>
              <a:ext uri="{FF2B5EF4-FFF2-40B4-BE49-F238E27FC236}">
                <a16:creationId xmlns:a16="http://schemas.microsoft.com/office/drawing/2014/main" id="{3FE42774-8E95-458C-A8D9-12963F43402D}"/>
              </a:ext>
            </a:extLst>
          </p:cNvPr>
          <p:cNvGrpSpPr/>
          <p:nvPr/>
        </p:nvGrpSpPr>
        <p:grpSpPr>
          <a:xfrm>
            <a:off x="3532811" y="3555906"/>
            <a:ext cx="1425688" cy="2210910"/>
            <a:chOff x="2120" y="1277094"/>
            <a:chExt cx="1234529" cy="493811"/>
          </a:xfrm>
        </p:grpSpPr>
        <p:sp>
          <p:nvSpPr>
            <p:cNvPr id="18" name="Pil: vinkel 41">
              <a:extLst>
                <a:ext uri="{FF2B5EF4-FFF2-40B4-BE49-F238E27FC236}">
                  <a16:creationId xmlns:a16="http://schemas.microsoft.com/office/drawing/2014/main" id="{2196636B-61B2-41DF-B9D1-B2948ECAE813}"/>
                </a:ext>
              </a:extLst>
            </p:cNvPr>
            <p:cNvSpPr/>
            <p:nvPr/>
          </p:nvSpPr>
          <p:spPr>
            <a:xfrm>
              <a:off x="2120" y="1277094"/>
              <a:ext cx="1234529" cy="493811"/>
            </a:xfrm>
            <a:prstGeom prst="rect">
              <a:avLst/>
            </a:prstGeom>
            <a:solidFill>
              <a:prstClr val="white">
                <a:lumMod val="95000"/>
              </a:prstClr>
            </a:solidFill>
            <a:ln w="635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de-DE" dirty="0"/>
            </a:p>
          </p:txBody>
        </p:sp>
        <p:sp>
          <p:nvSpPr>
            <p:cNvPr id="19" name="Pil: vinkel 4">
              <a:hlinkClick r:id="rId20" action="ppaction://hlinksldjump"/>
              <a:extLst>
                <a:ext uri="{FF2B5EF4-FFF2-40B4-BE49-F238E27FC236}">
                  <a16:creationId xmlns:a16="http://schemas.microsoft.com/office/drawing/2014/main" id="{372B42AE-9D3D-433D-987B-1197FA56D1C1}"/>
                </a:ext>
              </a:extLst>
            </p:cNvPr>
            <p:cNvSpPr txBox="1"/>
            <p:nvPr/>
          </p:nvSpPr>
          <p:spPr>
            <a:xfrm>
              <a:off x="38889" y="1289502"/>
              <a:ext cx="1166833" cy="481403"/>
            </a:xfrm>
            <a:prstGeom prst="rect">
              <a:avLst/>
            </a:prstGeom>
            <a:solidFill>
              <a:prstClr val="white">
                <a:lumMod val="95000"/>
              </a:prstClr>
            </a:solidFill>
            <a:ln w="6350" cap="flat" cmpd="sng" algn="ctr">
              <a:noFill/>
              <a:prstDash val="solid"/>
            </a:ln>
            <a:effectLst/>
          </p:spPr>
          <p:txBody>
            <a:bodyPr spcFirstLastPara="0" vert="horz" wrap="square" lIns="64008" tIns="21336" rIns="21336" bIns="21336" numCol="1" spcCol="1270" anchor="t"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r>
                <a:rPr lang="de-DE" sz="900" b="1" u="sng" dirty="0">
                  <a:latin typeface="+mn-lt"/>
                </a:rPr>
                <a:t>Phase III in einer dänischen Ge-</a:t>
              </a:r>
              <a:r>
                <a:rPr lang="de-DE" sz="900" b="1" u="sng" dirty="0" err="1">
                  <a:latin typeface="+mn-lt"/>
                </a:rPr>
                <a:t>meinde</a:t>
              </a:r>
              <a:r>
                <a:rPr lang="de-DE" sz="900" b="1" u="sng" dirty="0">
                  <a:latin typeface="+mn-lt"/>
                </a:rPr>
                <a:t> </a:t>
              </a:r>
              <a:r>
                <a:rPr lang="de-DE" sz="800" b="1" u="sng" dirty="0">
                  <a:latin typeface="+mn-lt"/>
                </a:rPr>
                <a:t>(75k </a:t>
              </a:r>
              <a:r>
                <a:rPr lang="de-DE" sz="800" b="1" u="sng" dirty="0" err="1">
                  <a:latin typeface="+mn-lt"/>
                </a:rPr>
                <a:t>Einw</a:t>
              </a:r>
              <a:r>
                <a:rPr lang="de-DE" sz="800" b="1" u="sng" dirty="0">
                  <a:latin typeface="+mn-lt"/>
                </a:rPr>
                <a:t>.)</a:t>
              </a:r>
              <a:endParaRPr lang="de-DE" sz="900" b="1" dirty="0">
                <a:latin typeface="+mn-lt"/>
              </a:endParaRPr>
            </a:p>
            <a:p>
              <a:r>
                <a:rPr lang="de-DE" sz="900" b="1" dirty="0">
                  <a:latin typeface="+mn-lt"/>
                </a:rPr>
                <a:t>Voraussichtliche Dauer</a:t>
              </a:r>
            </a:p>
            <a:p>
              <a:r>
                <a:rPr lang="de-DE" sz="900" dirty="0">
                  <a:latin typeface="+mn-lt"/>
                </a:rPr>
                <a:t>≈6 Monate </a:t>
              </a:r>
            </a:p>
            <a:p>
              <a:endParaRPr lang="de-DE" sz="900" dirty="0">
                <a:latin typeface="+mn-lt"/>
              </a:endParaRPr>
            </a:p>
            <a:p>
              <a:r>
                <a:rPr lang="de-DE" sz="900" b="1" dirty="0">
                  <a:latin typeface="+mn-lt"/>
                </a:rPr>
                <a:t>Kosten (intern)</a:t>
              </a:r>
            </a:p>
            <a:p>
              <a:r>
                <a:rPr lang="de-DE" sz="900" dirty="0">
                  <a:latin typeface="+mn-lt"/>
                </a:rPr>
                <a:t>≈ 0,25 Personen</a:t>
              </a:r>
              <a:br>
                <a:rPr lang="de-DE" sz="900" dirty="0">
                  <a:latin typeface="+mn-lt"/>
                </a:rPr>
              </a:br>
              <a:r>
                <a:rPr lang="de-DE" sz="900" dirty="0">
                  <a:latin typeface="+mn-lt"/>
                </a:rPr>
                <a:t>(Kerngruppe)</a:t>
              </a:r>
            </a:p>
            <a:p>
              <a:endParaRPr lang="de-DE" sz="900" b="1" dirty="0">
                <a:latin typeface="+mn-lt"/>
              </a:endParaRPr>
            </a:p>
            <a:p>
              <a:r>
                <a:rPr lang="de-DE" sz="900" b="1" dirty="0">
                  <a:latin typeface="+mn-lt"/>
                </a:rPr>
                <a:t>Kosten (extern)</a:t>
              </a:r>
            </a:p>
            <a:p>
              <a:r>
                <a:rPr lang="de-DE" sz="900" dirty="0">
                  <a:latin typeface="+mn-lt"/>
                </a:rPr>
                <a:t>≈ 300 Stunden Beratung</a:t>
              </a:r>
            </a:p>
            <a:p>
              <a:r>
                <a:rPr lang="de-DE" sz="900" dirty="0">
                  <a:latin typeface="+mn-lt"/>
                </a:rPr>
                <a:t>(erwägen Sie, zusätzlich 1-200h zu reservieren)</a:t>
              </a:r>
              <a:endParaRPr lang="de-DE" sz="1000" dirty="0">
                <a:latin typeface="+mn-lt"/>
              </a:endParaRPr>
            </a:p>
          </p:txBody>
        </p:sp>
      </p:grpSp>
    </p:spTree>
    <p:extLst>
      <p:ext uri="{BB962C8B-B14F-4D97-AF65-F5344CB8AC3E}">
        <p14:creationId xmlns:p14="http://schemas.microsoft.com/office/powerpoint/2010/main" val="1488234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xmlns:a14="http://schemas.microsoft.com/office/drawing/2010/main" xmlns:asvg="http://schemas.microsoft.com/office/drawing/2016/SVG/main">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a:t>III.1: Szenario-Definition</a:t>
            </a:r>
          </a:p>
        </p:txBody>
      </p:sp>
      <p:sp>
        <p:nvSpPr>
          <p:cNvPr id="3" name="Pladsholder til indhold 2">
            <a:extLst>
              <a:ext uri="{FF2B5EF4-FFF2-40B4-BE49-F238E27FC236}">
                <a16:creationId xmlns:a16="http://schemas.microsoft.com/office/drawing/2014/main" id="{83349286-6156-4E15-BEBB-1BE0EEC674A9}"/>
              </a:ext>
            </a:extLst>
          </p:cNvPr>
          <p:cNvSpPr>
            <a:spLocks noGrp="1"/>
          </p:cNvSpPr>
          <p:nvPr>
            <p:ph sz="half" idx="1"/>
          </p:nvPr>
        </p:nvSpPr>
        <p:spPr/>
        <p:txBody>
          <a:bodyPr>
            <a:noAutofit/>
          </a:bodyPr>
          <a:lstStyle/>
          <a:p>
            <a:r>
              <a:rPr lang="de-DE" sz="600" b="1" dirty="0"/>
              <a:t>Zweck</a:t>
            </a:r>
          </a:p>
          <a:p>
            <a:pPr marL="0" indent="0">
              <a:spcBef>
                <a:spcPts val="0"/>
              </a:spcBef>
              <a:buNone/>
            </a:pPr>
            <a:r>
              <a:rPr lang="de-DE" sz="600" dirty="0"/>
              <a:t>Festlegen, was in der Szenarioanalyse berechnet werden soll. Den Zweck der Arbeit des Beraters im nächsten Schritt vorbereiten. Realistische mögliche Szenarien finden bzw. unmögliche/ungewünschte Lösungen ausschließen. Die Argumente für die ausgeschlossenen Szenarien aufschreiben - zur Sicherung der Qualität in Phase III und als wertvolles Wissen bei den Diskussionen zur Annahme des Wärmeplans in Phase IV.</a:t>
            </a:r>
          </a:p>
          <a:p>
            <a:r>
              <a:rPr lang="de-DE" sz="600" b="1" dirty="0"/>
              <a:t>Beschreibung</a:t>
            </a:r>
          </a:p>
          <a:p>
            <a:pPr marL="0" indent="0">
              <a:spcBef>
                <a:spcPts val="0"/>
              </a:spcBef>
              <a:buFont typeface="Wingdings 3" charset="2"/>
              <a:buNone/>
            </a:pPr>
            <a:r>
              <a:rPr lang="de-DE" sz="600" dirty="0"/>
              <a:t>Die gesammelten Daten über den Wärmebedarf und die verfügbaren Wärmequellen aus Phase II werden verwendet, um die Gebiete nach ihrer Wärmedichte und der Nähe zu Wärmequellen zu kategorisieren:</a:t>
            </a:r>
          </a:p>
          <a:p>
            <a:pPr marL="180000" lvl="1" indent="-108000">
              <a:lnSpc>
                <a:spcPct val="90000"/>
              </a:lnSpc>
              <a:spcBef>
                <a:spcPts val="300"/>
              </a:spcBef>
            </a:pPr>
            <a:r>
              <a:rPr lang="de-DE" sz="600" dirty="0"/>
              <a:t>Grün: Fernwärme</a:t>
            </a:r>
          </a:p>
          <a:p>
            <a:pPr marL="180000" lvl="1" indent="-108000">
              <a:lnSpc>
                <a:spcPct val="90000"/>
              </a:lnSpc>
              <a:spcBef>
                <a:spcPts val="300"/>
              </a:spcBef>
            </a:pPr>
            <a:r>
              <a:rPr lang="de-DE" sz="600" dirty="0"/>
              <a:t>Gelb: Vielleicht Fernwärme</a:t>
            </a:r>
          </a:p>
          <a:p>
            <a:pPr marL="180000" lvl="1" indent="-108000">
              <a:lnSpc>
                <a:spcPct val="90000"/>
              </a:lnSpc>
              <a:spcBef>
                <a:spcPts val="300"/>
              </a:spcBef>
            </a:pPr>
            <a:r>
              <a:rPr lang="de-DE" sz="600" dirty="0"/>
              <a:t>Rot: Individuelle Heizung</a:t>
            </a:r>
          </a:p>
          <a:p>
            <a:pPr marL="0" indent="0">
              <a:buFont typeface="Wingdings 3" charset="2"/>
              <a:buNone/>
            </a:pPr>
            <a:r>
              <a:rPr lang="de-DE" sz="600" dirty="0"/>
              <a:t>Dies wird die Grundlage für die Szenarioanalysen sein, die sich nun auf die grünen und gelben Bereiche konzentrieren und Lösungen für die roten Bereiche beschreiben können. Ein sehr praktikabler Ansatz ist es, sich auf die grünen Gebiete zu konzentrieren und zu berechnen, welches Gebiet am ehesten mit Fernwärme versorgt werden kann. Anders ausgedrückt: Wie weit soll die Fernwärme ausgebaut werden (immer ausgehend von den am besten geeigneten Gebieten, aber nicht auf diese beschränkt)?</a:t>
            </a:r>
          </a:p>
          <a:p>
            <a:pPr marL="0" indent="0">
              <a:buNone/>
            </a:pPr>
            <a:r>
              <a:rPr lang="de-DE" sz="600" dirty="0"/>
              <a:t>Ein übergeordnetes Ziel der Wärmeplanung in Dänemark ist es, die sozioökonomisch sinnvollste Lösung für die Wärmeversorgung sicherzustellen. Für die Fernwärme bedeutet dies, dass alle Gebiete, in denen Fernwärme sozioökonomisch machbar ist, mit Fernwärme versorgt werden sollten, wenn dies auch für die Bürger machbar ist. In vielen anderen Ländern, insbesondere wenn kommerzielle Versorgungsunternehmen beteiligt sind, wird bei der Wärmeplanung nur darauf geachtet, ob es wirtschaftlich sinnvoll ist, ein Gebiet mit Fernwärme zu versorgen oder nicht.</a:t>
            </a:r>
          </a:p>
          <a:p>
            <a:pPr lvl="0"/>
            <a:r>
              <a:rPr lang="de-DE" sz="600" b="1" dirty="0"/>
              <a:t>Kennen Sie Ihr Ziel und konzentrieren Sie sich auf wenige Optionen</a:t>
            </a:r>
          </a:p>
          <a:p>
            <a:pPr marL="0" lvl="0" indent="0">
              <a:spcBef>
                <a:spcPts val="0"/>
              </a:spcBef>
              <a:buNone/>
            </a:pPr>
            <a:r>
              <a:rPr lang="de-DE" sz="600" dirty="0"/>
              <a:t>Sie wissen, dass Ihr Wärmeplan ein politisches Ziel erfüllen muss: CO</a:t>
            </a:r>
            <a:r>
              <a:rPr lang="de-DE" sz="600" baseline="-25000" dirty="0"/>
              <a:t>2</a:t>
            </a:r>
            <a:r>
              <a:rPr lang="de-DE" sz="600" dirty="0"/>
              <a:t> -Neutralität im Jahr 2045. Wenn Sie keinen Plan finden können, der dies unterstützt, ist Ihr Plan gescheitert. Beginnen Sie also mit dem 2045-Szenario und untersuchen Sie die notwendigen Zwischenschritte zurück zu Ihrem Ausgangspunkt. Aufgeschlüsselt in einzelne Schritte und Phasen erscheint das Gesamtziel dann viel leichter erreichbar.</a:t>
            </a:r>
          </a:p>
          <a:p>
            <a:pPr marL="0" lvl="0" indent="0">
              <a:buNone/>
            </a:pPr>
            <a:r>
              <a:rPr lang="de-DE" sz="600" dirty="0"/>
              <a:t>Es kann viele Optionen geben, um das Ziel für 2045 zu erreichen. Allerdings werden nicht alle von ihnen im Abschlussbericht relevant sein. Untersuchen Sie in Phase III so viele Optionen wie möglich (die gemeinsam mit den durführenden Akteuren und Ihren Beratern festzulegen sind), aber konzentrieren Sie sich auf die, die am vielversprechendsten zu sein scheinen.</a:t>
            </a:r>
          </a:p>
        </p:txBody>
      </p:sp>
      <p:sp>
        <p:nvSpPr>
          <p:cNvPr id="5" name="Pladsholder til indhold 4">
            <a:extLst>
              <a:ext uri="{FF2B5EF4-FFF2-40B4-BE49-F238E27FC236}">
                <a16:creationId xmlns:a16="http://schemas.microsoft.com/office/drawing/2014/main" id="{7F52137D-599F-47CB-8C91-E18B91CEFB52}"/>
              </a:ext>
            </a:extLst>
          </p:cNvPr>
          <p:cNvSpPr>
            <a:spLocks noGrp="1"/>
          </p:cNvSpPr>
          <p:nvPr>
            <p:ph sz="half" idx="15"/>
          </p:nvPr>
        </p:nvSpPr>
        <p:spPr/>
        <p:txBody>
          <a:bodyPr>
            <a:normAutofit/>
          </a:bodyPr>
          <a:lstStyle/>
          <a:p>
            <a:pPr marL="0" indent="0">
              <a:buNone/>
            </a:pPr>
            <a:r>
              <a:rPr lang="de-DE" sz="1200" b="1" dirty="0"/>
              <a:t>Verwandte Elemente</a:t>
            </a:r>
          </a:p>
          <a:p>
            <a:pPr lvl="1"/>
            <a:r>
              <a:rPr lang="de-DE" sz="1000" dirty="0">
                <a:hlinkClick r:id="rId3" action="ppaction://hlinksldjump"/>
              </a:rPr>
              <a:t>T.III.1 </a:t>
            </a:r>
            <a:r>
              <a:rPr lang="de-DE" sz="1000" dirty="0" err="1">
                <a:hlinkClick r:id="rId3" action="ppaction://hlinksldjump"/>
              </a:rPr>
              <a:t>HotMaps</a:t>
            </a:r>
            <a:r>
              <a:rPr lang="de-DE" sz="1000" dirty="0">
                <a:hlinkClick r:id="rId3" action="ppaction://hlinksldjump"/>
              </a:rPr>
              <a:t> Berechnungs-module</a:t>
            </a:r>
            <a:endParaRPr lang="de-DE" sz="1000" dirty="0"/>
          </a:p>
          <a:p>
            <a:pPr lvl="1"/>
            <a:endParaRPr lang="de-DE" sz="1000" dirty="0"/>
          </a:p>
          <a:p>
            <a:pPr marL="0" indent="0">
              <a:buNone/>
            </a:pPr>
            <a:r>
              <a:rPr lang="de-DE" sz="1200" b="1" dirty="0"/>
              <a:t>Mehr Infos</a:t>
            </a:r>
          </a:p>
          <a:p>
            <a:pPr lvl="1"/>
            <a:r>
              <a:rPr lang="de-DE" sz="1000" dirty="0">
                <a:hlinkClick r:id="rId4"/>
              </a:rPr>
              <a:t>III.1 Schritte in der Fernwärme</a:t>
            </a:r>
            <a:endParaRPr lang="de-DE" sz="1000" dirty="0"/>
          </a:p>
          <a:p>
            <a:pPr lvl="1"/>
            <a:r>
              <a:rPr lang="de-DE" sz="1000" dirty="0">
                <a:hlinkClick r:id="rId4"/>
              </a:rPr>
              <a:t>III.1 Erlach et al.: Optimierungsmodell </a:t>
            </a:r>
            <a:r>
              <a:rPr lang="de-DE" sz="1000" dirty="0" err="1">
                <a:hlinkClick r:id="rId4"/>
              </a:rPr>
              <a:t>REMod</a:t>
            </a:r>
            <a:r>
              <a:rPr lang="de-DE" sz="1000" dirty="0">
                <a:hlinkClick r:id="rId4"/>
              </a:rPr>
              <a:t>-D. </a:t>
            </a:r>
            <a:r>
              <a:rPr lang="de-DE" sz="700" dirty="0"/>
              <a:t>Materialien zur Analyse "Sektorenkopplung" - Untersuchungen und Überlegungen zur Entwicklung eines integrierten Energiesystems</a:t>
            </a:r>
          </a:p>
          <a:p>
            <a:pPr marL="0" indent="0">
              <a:buNone/>
            </a:pPr>
            <a:r>
              <a:rPr lang="de-DE" sz="1200" b="1" dirty="0"/>
              <a:t>Beispiele</a:t>
            </a:r>
          </a:p>
          <a:p>
            <a:pPr lvl="1"/>
            <a:r>
              <a:rPr lang="de-DE" sz="1000" dirty="0">
                <a:highlight>
                  <a:srgbClr val="FFFF00"/>
                </a:highlight>
              </a:rPr>
              <a:t>BaWü-</a:t>
            </a:r>
            <a:r>
              <a:rPr lang="de-DE" sz="1000" dirty="0" err="1">
                <a:highlight>
                  <a:srgbClr val="FFFF00"/>
                </a:highlight>
              </a:rPr>
              <a:t>Ref</a:t>
            </a:r>
            <a:r>
              <a:rPr lang="de-DE" sz="1000" dirty="0">
                <a:highlight>
                  <a:srgbClr val="FFFF00"/>
                </a:highlight>
              </a:rPr>
              <a:t>.: XXX</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16"/>
          </p:nvPr>
        </p:nvSpPr>
        <p:spPr/>
        <p:txBody>
          <a:bodyPr>
            <a:normAutofit fontScale="77500" lnSpcReduction="20000"/>
          </a:bodyPr>
          <a:lstStyle/>
          <a:p>
            <a:r>
              <a:rPr lang="de-DE" b="1" dirty="0"/>
              <a:t>Gutes Beispiel - </a:t>
            </a:r>
            <a:r>
              <a:rPr lang="de-DE" b="1" dirty="0" err="1"/>
              <a:t>Sønderborg</a:t>
            </a:r>
            <a:endParaRPr lang="de-DE" b="1" dirty="0"/>
          </a:p>
          <a:p>
            <a:pPr marL="0" indent="0">
              <a:buNone/>
            </a:pPr>
            <a:r>
              <a:rPr lang="de-DE" dirty="0"/>
              <a:t>In den Analysen für den Wärmeplan 2021 für die Kommune </a:t>
            </a:r>
            <a:r>
              <a:rPr lang="de-DE" dirty="0" err="1"/>
              <a:t>Sønderborg</a:t>
            </a:r>
            <a:r>
              <a:rPr lang="de-DE" dirty="0"/>
              <a:t> wurden in Szenarioanalysen für das bestehende Fernwärmegebiet der größten Stadt (</a:t>
            </a:r>
            <a:r>
              <a:rPr lang="de-DE" dirty="0" err="1"/>
              <a:t>Sønderborg</a:t>
            </a:r>
            <a:r>
              <a:rPr lang="de-DE" dirty="0"/>
              <a:t>) eine Reihe relevanter ergänzender Wärmequellen (z. B. kleinere Abwärme Quellen) für das bereits bestehende Müllheizkraftwerk untersucht. Nachdem alle diese Alternativen in einem marginalen Ansatz untersucht wurden, wurden diese Alternativen kombiniert, um zu sehen, ob die Kombination dieser kleineren Alternativen die Müllverbrennungsanlage ersetzen könnte.</a:t>
            </a:r>
          </a:p>
          <a:p>
            <a:pPr marL="0" indent="0">
              <a:buNone/>
            </a:pPr>
            <a:r>
              <a:rPr lang="de-DE" dirty="0"/>
              <a:t>Das Ergebnis war ein Wärmeplan, aus dem hervorging, dass neue Wärmequellen schrittweise zum bestehenden System hinzugefügt werden können, ohne dass sich der Verbraucherpreis ändert. Auf diese Weise könnte die Müllverbrennungsanlage im Jahr 2030 ohne größere Änderungen im Produktionssystem ersetzt werden, da die genannten Änderungen bereits umgesetzt wurden.</a:t>
            </a:r>
          </a:p>
        </p:txBody>
      </p:sp>
      <p:sp>
        <p:nvSpPr>
          <p:cNvPr id="6" name="Pladsholder til indhold 5">
            <a:extLst>
              <a:ext uri="{FF2B5EF4-FFF2-40B4-BE49-F238E27FC236}">
                <a16:creationId xmlns:a16="http://schemas.microsoft.com/office/drawing/2014/main" id="{5CAC4921-7123-418D-BF6C-1AC9D15E3157}"/>
              </a:ext>
            </a:extLst>
          </p:cNvPr>
          <p:cNvSpPr>
            <a:spLocks noGrp="1"/>
          </p:cNvSpPr>
          <p:nvPr>
            <p:ph sz="half" idx="17"/>
          </p:nvPr>
        </p:nvSpPr>
        <p:spPr/>
        <p:txBody>
          <a:bodyPr>
            <a:normAutofit fontScale="32500" lnSpcReduction="20000"/>
          </a:bodyPr>
          <a:lstStyle/>
          <a:p>
            <a:r>
              <a:rPr lang="de-DE" sz="1800" b="1" dirty="0"/>
              <a:t>Was man tun sollte</a:t>
            </a:r>
            <a:endParaRPr lang="de-DE" b="1" dirty="0"/>
          </a:p>
          <a:p>
            <a:pPr marL="0" indent="0">
              <a:buNone/>
            </a:pPr>
            <a:r>
              <a:rPr lang="de-DE" dirty="0"/>
              <a:t>Verfolgen Sie den Ansatz "von innen nach außen": Fernwärme ist am ehesten in dicht besiedelten Gebieten machbar - untersuchen Sie mögliche neue Gebiete schrittweise. Das letzte Gebiet, das umgestellt werden soll, sollte immer noch machbar sein (aber nicht mehr so gut wie die ersten Gebiete).</a:t>
            </a:r>
          </a:p>
          <a:p>
            <a:pPr marL="0" indent="0">
              <a:buNone/>
            </a:pPr>
            <a:r>
              <a:rPr lang="de-DE" dirty="0"/>
              <a:t>Nehmen Sie Sensitivitätsanalysen in einen Hintergrundbericht auf und beschränken Sie diese auf die Schlussfolgerungen in Ihrem Abschlussbericht. Zu viele Szenarien im Hauptbericht werden die Leser verwirren (denken Sie an Ihr Publikum).</a:t>
            </a:r>
          </a:p>
          <a:p>
            <a:r>
              <a:rPr lang="de-DE" b="1" dirty="0"/>
              <a:t>Was man nicht tun sollte</a:t>
            </a:r>
          </a:p>
          <a:p>
            <a:pPr marL="0" indent="0">
              <a:buNone/>
            </a:pPr>
            <a:r>
              <a:rPr lang="de-DE" dirty="0"/>
              <a:t>Beschränken Sie die Analyse nicht auf eine einfache Durchführbarkeitsanalyse von Gebieten, da Sie ansonsten viele gute Projekte übersehen, die nicht die gleiche Rendite wie die vielversprechendsten Projekte aufweisen.</a:t>
            </a:r>
          </a:p>
          <a:p>
            <a:endParaRPr lang="de-DE" dirty="0"/>
          </a:p>
        </p:txBody>
      </p:sp>
    </p:spTree>
    <p:extLst>
      <p:ext uri="{BB962C8B-B14F-4D97-AF65-F5344CB8AC3E}">
        <p14:creationId xmlns:p14="http://schemas.microsoft.com/office/powerpoint/2010/main" val="1049119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a:t>III.2: Modellierung des Energiesystems</a:t>
            </a:r>
          </a:p>
        </p:txBody>
      </p:sp>
      <p:sp>
        <p:nvSpPr>
          <p:cNvPr id="3" name="Pladsholder til indhold 2">
            <a:extLst>
              <a:ext uri="{FF2B5EF4-FFF2-40B4-BE49-F238E27FC236}">
                <a16:creationId xmlns:a16="http://schemas.microsoft.com/office/drawing/2014/main" id="{83349286-6156-4E15-BEBB-1BE0EEC674A9}"/>
              </a:ext>
            </a:extLst>
          </p:cNvPr>
          <p:cNvSpPr>
            <a:spLocks noGrp="1"/>
          </p:cNvSpPr>
          <p:nvPr>
            <p:ph sz="half" idx="1"/>
          </p:nvPr>
        </p:nvSpPr>
        <p:spPr/>
        <p:txBody>
          <a:bodyPr>
            <a:normAutofit fontScale="32500" lnSpcReduction="20000"/>
          </a:bodyPr>
          <a:lstStyle/>
          <a:p>
            <a:pPr marL="285750" indent="-285750"/>
            <a:r>
              <a:rPr lang="de-DE" b="1" dirty="0"/>
              <a:t>Zweck</a:t>
            </a:r>
          </a:p>
          <a:p>
            <a:pPr marL="0" indent="0">
              <a:buNone/>
            </a:pPr>
            <a:r>
              <a:rPr lang="de-DE" dirty="0"/>
              <a:t>Verknüpfung von Mapping und Szenario Bewertung - wie stimmen Ressourcen und Bedarf überein?</a:t>
            </a:r>
          </a:p>
          <a:p>
            <a:pPr marL="0" indent="0">
              <a:buNone/>
            </a:pPr>
            <a:r>
              <a:rPr lang="de-DE" dirty="0"/>
              <a:t>Beantwortung der Frage, wo Fernwärme und wo weiterhin individuelle Wärmeversorgung möglich ist - und wie beides angewendet werden kann.</a:t>
            </a:r>
          </a:p>
          <a:p>
            <a:pPr marL="285750" indent="-285750"/>
            <a:r>
              <a:rPr lang="de-DE" b="1" dirty="0"/>
              <a:t>Beschreibung</a:t>
            </a:r>
          </a:p>
          <a:p>
            <a:pPr marL="0" indent="0">
              <a:buNone/>
            </a:pPr>
            <a:r>
              <a:rPr lang="de-DE" dirty="0"/>
              <a:t>Mit den in II.1 definierten Szenarien müssen diese Szenarien berechnet werden. Die (verfügbaren) Daten wurden gesammelt und bestätigt, die Szenarien wurden definiert - nun ist es an der Zeit, detaillierte Modellrechnungen durchzuführen. Dies wäre in der Regel eine Aufgabe für einen Berater, da Schulung und regelmäßige Anwendung die Voraussetzung für effiziente und zuverlässige Berechnungen sind.</a:t>
            </a:r>
          </a:p>
          <a:p>
            <a:pPr marL="0" indent="0">
              <a:buNone/>
            </a:pPr>
            <a:r>
              <a:rPr lang="de-DE" dirty="0"/>
              <a:t>Besprechen Sie die Auswahl der Instrumente mit Ihrem Berater. Finden Sie Werkzeuge, die Ihre Ziele und die Detailtiefe, die Sie in Ihrem Plan darstellen möchten, unterstützen. Verschiedene Instrumente bieten unterschiedliche Möglichkeiten zur Optimierung eines bestimmten Systems, und Sie müssen die KPIs definieren, die Sie in den Szenarioanalysen untersuchen möchten. Die meisten auf dem Markt erhältlichen Werkzeuge liefern Ergebnisse und Optimierungen für z. B. Emissionsreduzierungen und den niedrigsten Preis. </a:t>
            </a:r>
          </a:p>
          <a:p>
            <a:pPr marL="0" indent="0">
              <a:buNone/>
            </a:pPr>
            <a:r>
              <a:rPr lang="de-DE" dirty="0"/>
              <a:t>Wenn Sie Fernwärme-Versorgungsunternehmen haben und/oder auf der Grundlage bestehender Netze berechnen, dann verbinden Sie die Versorgungsunternehmen und den Berater miteinander - das Versorgungsunternehmen wird eher auf einen Wärmeplan reagieren, wenn es mit Ihren Berechnungen einverstanden ist. Zudem können sie nicht in etwas einwilligen, das sie nicht gesehen haben.</a:t>
            </a:r>
          </a:p>
          <a:p>
            <a:pPr marL="0" indent="0">
              <a:buNone/>
            </a:pPr>
            <a:r>
              <a:rPr lang="de-DE" dirty="0"/>
              <a:t>Wenn Sie die Ergebnisse der Szenarien vergleichen, sollten Sie sich über Ihre KPIs im Klaren sein und darüber, wie sie eingestuft werden (falls sie es sind). CO</a:t>
            </a:r>
            <a:r>
              <a:rPr lang="de-DE" baseline="-25000" dirty="0"/>
              <a:t>2</a:t>
            </a:r>
            <a:r>
              <a:rPr lang="de-DE" dirty="0"/>
              <a:t> -Reduzierungen können mit einem Preisschild verbunden sein - aber wie hoch darf das Preisschild sein? Beschreiben Sie auch die Folgen der Szenarien, die nicht so greifbar sind wie € und Tonnen CO</a:t>
            </a:r>
            <a:r>
              <a:rPr lang="de-DE" baseline="-25000" dirty="0"/>
              <a:t>2</a:t>
            </a:r>
            <a:r>
              <a:rPr lang="de-DE" dirty="0"/>
              <a:t> , z. B. erhöhter Komfort (kein Lärm, keine lokalen Emissionen...), Grad der lokalen Energieunabhängigkeit (kein Putin-Gas) und dergleichen.</a:t>
            </a:r>
          </a:p>
          <a:p>
            <a:pPr marL="0" indent="0">
              <a:buNone/>
            </a:pPr>
            <a:r>
              <a:rPr lang="de-DE" dirty="0"/>
              <a:t>Die Berechnungen sollten im Hinblick auf den Zweck des Wärmeplans bewertet werden, der umfassender sein kann und über die bloße Erreichung der CO2-Neutralität hinausgeht. Häufig werden diese Berechnungen von externen Beratern durchgeführt, um die höchste Glaubwürdigkeit zu erreichen.</a:t>
            </a:r>
          </a:p>
          <a:p>
            <a:pPr marL="0" indent="0">
              <a:buNone/>
            </a:pPr>
            <a:r>
              <a:rPr lang="de-DE" dirty="0"/>
              <a:t>Für individuell beheizte Gebiete beschränken sich die Lösungen in der Regel auf Energieeinsparungen und verschiedene Arten der Versorgung durch Wärmepumpen, Photovoltaik, Solarthermie und Biomasse. Für Fernwärme bestehen die Lösungen aus einer Kombination von Energieeinsparungen und energieeffizienten Produktionssystemen, die Abwärme und andere erneuerbare Ressourcen nutzen.</a:t>
            </a:r>
          </a:p>
        </p:txBody>
      </p:sp>
      <p:sp>
        <p:nvSpPr>
          <p:cNvPr id="5" name="Pladsholder til indhold 4">
            <a:extLst>
              <a:ext uri="{FF2B5EF4-FFF2-40B4-BE49-F238E27FC236}">
                <a16:creationId xmlns:a16="http://schemas.microsoft.com/office/drawing/2014/main" id="{7F52137D-599F-47CB-8C91-E18B91CEFB52}"/>
              </a:ext>
            </a:extLst>
          </p:cNvPr>
          <p:cNvSpPr>
            <a:spLocks noGrp="1"/>
          </p:cNvSpPr>
          <p:nvPr>
            <p:ph sz="half" idx="15"/>
          </p:nvPr>
        </p:nvSpPr>
        <p:spPr/>
        <p:txBody>
          <a:bodyPr>
            <a:normAutofit/>
          </a:bodyPr>
          <a:lstStyle/>
          <a:p>
            <a:pPr marL="0" indent="0">
              <a:buNone/>
            </a:pPr>
            <a:r>
              <a:rPr lang="de-DE" sz="1200" b="1" dirty="0"/>
              <a:t>Verwandte Elemente</a:t>
            </a:r>
          </a:p>
          <a:p>
            <a:pPr lvl="1"/>
            <a:r>
              <a:rPr lang="de-DE" sz="1000" dirty="0">
                <a:hlinkClick r:id="rId3" action="ppaction://hlinksldjump"/>
              </a:rPr>
              <a:t>T.III.1 </a:t>
            </a:r>
            <a:r>
              <a:rPr lang="de-DE" sz="1000" dirty="0" err="1">
                <a:hlinkClick r:id="rId3" action="ppaction://hlinksldjump"/>
              </a:rPr>
              <a:t>HotMaps</a:t>
            </a:r>
            <a:r>
              <a:rPr lang="de-DE" sz="1000" dirty="0">
                <a:hlinkClick r:id="rId3" action="ppaction://hlinksldjump"/>
              </a:rPr>
              <a:t> Berechnungs-module</a:t>
            </a:r>
            <a:endParaRPr lang="de-DE" sz="1000" dirty="0"/>
          </a:p>
          <a:p>
            <a:pPr lvl="1"/>
            <a:r>
              <a:rPr lang="de-DE" sz="1000" dirty="0">
                <a:hlinkClick r:id="rId4" action="ppaction://hlinksldjump"/>
              </a:rPr>
              <a:t>T.III.2 Technologische Daten</a:t>
            </a:r>
            <a:endParaRPr lang="de-DE" sz="1000" dirty="0"/>
          </a:p>
          <a:p>
            <a:pPr lvl="1"/>
            <a:r>
              <a:rPr lang="de-DE" sz="1000" dirty="0">
                <a:hlinkClick r:id="rId5" action="ppaction://hlinksldjump"/>
              </a:rPr>
              <a:t>T.III.3 </a:t>
            </a:r>
            <a:r>
              <a:rPr lang="de-DE" sz="1000" dirty="0" err="1">
                <a:hlinkClick r:id="rId5" action="ppaction://hlinksldjump"/>
              </a:rPr>
              <a:t>energyPRO</a:t>
            </a:r>
            <a:endParaRPr lang="de-DE" sz="1000" dirty="0"/>
          </a:p>
          <a:p>
            <a:pPr lvl="1"/>
            <a:r>
              <a:rPr lang="de-DE" sz="1000" dirty="0">
                <a:hlinkClick r:id="rId6" action="ppaction://hlinksldjump"/>
              </a:rPr>
              <a:t>T.III.4 Vergleich der Szenarien</a:t>
            </a:r>
            <a:endParaRPr lang="de-DE" sz="1000" dirty="0"/>
          </a:p>
          <a:p>
            <a:pPr marL="0" indent="0">
              <a:buNone/>
            </a:pPr>
            <a:r>
              <a:rPr lang="de-DE" sz="1200" b="1" dirty="0"/>
              <a:t>Mehr Infos</a:t>
            </a:r>
          </a:p>
          <a:p>
            <a:pPr lvl="1"/>
            <a:r>
              <a:rPr lang="de-DE" sz="1000" dirty="0">
                <a:hlinkClick r:id="rId7"/>
              </a:rPr>
              <a:t>III.2 Grundsätze der Kosten-modellierung</a:t>
            </a:r>
            <a:endParaRPr lang="de-DE" sz="1000" dirty="0"/>
          </a:p>
          <a:p>
            <a:pPr lvl="1"/>
            <a:endParaRPr lang="de-DE" sz="1000" dirty="0"/>
          </a:p>
          <a:p>
            <a:pPr marL="0" lvl="0" indent="0">
              <a:buNone/>
            </a:pPr>
            <a:r>
              <a:rPr lang="de-DE" sz="1200" b="1" dirty="0"/>
              <a:t>Beispiele</a:t>
            </a:r>
          </a:p>
          <a:p>
            <a:pPr lvl="1"/>
            <a:r>
              <a:rPr lang="de-DE" sz="1000" dirty="0">
                <a:highlight>
                  <a:srgbClr val="FFFF00"/>
                </a:highlight>
              </a:rPr>
              <a:t>BaWü-</a:t>
            </a:r>
            <a:r>
              <a:rPr lang="de-DE" sz="1000" dirty="0" err="1">
                <a:highlight>
                  <a:srgbClr val="FFFF00"/>
                </a:highlight>
              </a:rPr>
              <a:t>Ref</a:t>
            </a:r>
            <a:r>
              <a:rPr lang="de-DE" sz="1000" dirty="0">
                <a:highlight>
                  <a:srgbClr val="FFFF00"/>
                </a:highlight>
              </a:rPr>
              <a:t>.: XXX</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16"/>
          </p:nvPr>
        </p:nvSpPr>
        <p:spPr/>
        <p:txBody>
          <a:bodyPr>
            <a:normAutofit fontScale="40000" lnSpcReduction="20000"/>
          </a:bodyPr>
          <a:lstStyle/>
          <a:p>
            <a:r>
              <a:rPr lang="de-DE" b="1" dirty="0"/>
              <a:t>Vergleich der Szenarien</a:t>
            </a:r>
          </a:p>
          <a:p>
            <a:pPr marL="0" indent="0">
              <a:buNone/>
            </a:pPr>
            <a:r>
              <a:rPr lang="de-DE" dirty="0"/>
              <a:t>Machen Sie sich beim Vergleich von Szenarien bewusst, was Sie bewerten und was Sie zeigen wollen. Beschränken Sie sich bei der Darstellung der Ergebnisse auf die wichtigsten Parameter. LCOH, Energieumsatz und CO</a:t>
            </a:r>
            <a:r>
              <a:rPr lang="de-DE" baseline="-25000" dirty="0"/>
              <a:t>2</a:t>
            </a:r>
            <a:r>
              <a:rPr lang="de-DE" dirty="0"/>
              <a:t> -Emissionen werden höchstwahrscheinlich in jedem Fall relevant sein. Spezifischere Ergebnisse wie der Grad der Selbstversorgung/Nutzung lokaler Ressourcen sind möglicherweise nicht überall von Interesse. In jedem Fall ist darauf zu achten, dass die Parameter, die z.B. von der KEA-BW verwendet werden, übereinstimmen.</a:t>
            </a:r>
          </a:p>
          <a:p>
            <a:r>
              <a:rPr lang="de-DE" b="1" dirty="0"/>
              <a:t>Gutes Beispiel - Aalborg</a:t>
            </a:r>
          </a:p>
          <a:p>
            <a:pPr marL="0" indent="0">
              <a:buNone/>
            </a:pPr>
            <a:r>
              <a:rPr lang="de-DE" dirty="0"/>
              <a:t>Die acht Szenarien in Aalborg, die in </a:t>
            </a:r>
            <a:r>
              <a:rPr lang="de-DE" dirty="0">
                <a:hlinkClick r:id="rId5" action="ppaction://hlinksldjump"/>
              </a:rPr>
              <a:t>T.III.3 </a:t>
            </a:r>
            <a:r>
              <a:rPr lang="de-DE" dirty="0" err="1">
                <a:hlinkClick r:id="rId5" action="ppaction://hlinksldjump"/>
              </a:rPr>
              <a:t>energyPRO</a:t>
            </a:r>
            <a:r>
              <a:rPr lang="de-DE" dirty="0">
                <a:hlinkClick r:id="rId5" action="ppaction://hlinksldjump"/>
              </a:rPr>
              <a:t> </a:t>
            </a:r>
            <a:r>
              <a:rPr lang="de-DE" dirty="0"/>
              <a:t>beschrieben wurden, wurden auch im Abschlussbericht vorgestellt. Der Bericht enthielt eine recht detaillierte Beschreibung der verschiedenen Folgen der acht primär untersuchten Szenarien. Die Beschreibungen umfassen:</a:t>
            </a:r>
          </a:p>
          <a:p>
            <a:pPr lvl="1"/>
            <a:r>
              <a:rPr lang="de-DE" dirty="0"/>
              <a:t>Wärmeerzeugung im Jahr 2028-35 (Zieljahr)</a:t>
            </a:r>
          </a:p>
          <a:p>
            <a:pPr lvl="1">
              <a:spcBef>
                <a:spcPts val="200"/>
              </a:spcBef>
            </a:pPr>
            <a:r>
              <a:rPr lang="de-DE" dirty="0"/>
              <a:t>Kraftstoffverbrauch (2028-35)</a:t>
            </a:r>
          </a:p>
          <a:p>
            <a:pPr lvl="1">
              <a:spcBef>
                <a:spcPts val="200"/>
              </a:spcBef>
            </a:pPr>
            <a:r>
              <a:rPr lang="de-DE" dirty="0"/>
              <a:t>CO</a:t>
            </a:r>
            <a:r>
              <a:rPr lang="de-DE" baseline="-25000" dirty="0"/>
              <a:t>2</a:t>
            </a:r>
            <a:r>
              <a:rPr lang="de-DE" dirty="0"/>
              <a:t> Emissionen (2028-35)</a:t>
            </a:r>
          </a:p>
          <a:p>
            <a:pPr lvl="1">
              <a:spcBef>
                <a:spcPts val="200"/>
              </a:spcBef>
            </a:pPr>
            <a:r>
              <a:rPr lang="de-DE" dirty="0"/>
              <a:t>Sozioökonomische Kosten (Kapitalwert - 2028-35)</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Diese einheitliche Verwendung der Szenarien machte es Entscheidungsträgern und anderen externen Lesern leicht, die Ergebnisse nachzuvollziehen und die wirtschaftlichen, ökologischen und energetischen Folgen der verschiedenen Szenarien zu kombinieren. Hinter diesen acht Szenarien standen natürlich zahlreiche Vor- und Unteranalysen, Sensitivitätsanalysen usw. Die relevanten Ergebnisse daraus wurden im Abschlussbericht zusammengefasst und beschrieben, wobei der Schwerpunkt auf diesen acht "Haupt"-Szenarien liegt.</a:t>
            </a:r>
          </a:p>
        </p:txBody>
      </p:sp>
      <p:sp>
        <p:nvSpPr>
          <p:cNvPr id="6" name="Pladsholder til indhold 5">
            <a:extLst>
              <a:ext uri="{FF2B5EF4-FFF2-40B4-BE49-F238E27FC236}">
                <a16:creationId xmlns:a16="http://schemas.microsoft.com/office/drawing/2014/main" id="{5CAC4921-7123-418D-BF6C-1AC9D15E3157}"/>
              </a:ext>
            </a:extLst>
          </p:cNvPr>
          <p:cNvSpPr>
            <a:spLocks noGrp="1"/>
          </p:cNvSpPr>
          <p:nvPr>
            <p:ph sz="half" idx="17"/>
          </p:nvPr>
        </p:nvSpPr>
        <p:spPr/>
        <p:txBody>
          <a:bodyPr>
            <a:normAutofit fontScale="32500" lnSpcReduction="20000"/>
          </a:bodyPr>
          <a:lstStyle/>
          <a:p>
            <a:r>
              <a:rPr lang="de-DE" sz="1800" b="1" dirty="0"/>
              <a:t>Was man tun sollte</a:t>
            </a:r>
            <a:endParaRPr lang="de-DE" b="1" dirty="0"/>
          </a:p>
          <a:p>
            <a:pPr marL="0" indent="0">
              <a:spcBef>
                <a:spcPts val="0"/>
              </a:spcBef>
              <a:buNone/>
            </a:pPr>
            <a:r>
              <a:rPr lang="de-DE" dirty="0"/>
              <a:t>Machen Sie es nachvollziehbar. Wenn Sie bereits Versorgungsunternehmen haben, müssen diese ihre Systeme in Ihren Berechnungen sehen können. Führen Sie nach Möglichkeit konkrete Berechnungen (auf der Grundlage von (künftigen) lokalen Systemen) durch. Sie sind besser nachvollziehbar als allgemeine Beispiele für Systeme.</a:t>
            </a:r>
          </a:p>
          <a:p>
            <a:pPr marL="0" indent="0">
              <a:buNone/>
            </a:pPr>
            <a:r>
              <a:rPr lang="de-DE" dirty="0"/>
              <a:t>Halten Sie es einfach. In diesem Stadium ist ein Vergleich von CAPEX (Annuitäten) und OPEX für eine Preisschätzung in Ordnung. Anspruchsvolle Budgets müssen später erstellt werden.</a:t>
            </a:r>
          </a:p>
          <a:p>
            <a:r>
              <a:rPr lang="de-DE" b="1" dirty="0"/>
              <a:t>Was man nicht tun sollte</a:t>
            </a:r>
          </a:p>
          <a:p>
            <a:pPr marL="0" indent="0">
              <a:spcBef>
                <a:spcPts val="0"/>
              </a:spcBef>
              <a:buNone/>
            </a:pPr>
            <a:r>
              <a:rPr lang="de-DE" dirty="0"/>
              <a:t>Verlieren Sie sich nicht in zu fortgeschrittenen Modellrechnungen. Das Basismodell muss im Laufe der Zeit angepasst und iteriert werden können, wenn Sie die Voraussetzungen und Schätzungen ändern. Denken Sie daran, dies in Ihrem Vertrag mit dem Berater zu erwähnen.</a:t>
            </a:r>
          </a:p>
          <a:p>
            <a:pPr marL="0" indent="0">
              <a:buNone/>
            </a:pPr>
            <a:r>
              <a:rPr lang="de-DE" b="0" dirty="0"/>
              <a:t>Wenn Sie viele Szenarien haben, vergleichen Sie nicht alle denkbaren Kombinationen. Teilen Sie in eine Reihe von Szenarien auf, z. B. Ausbauszenarien, Wärmepumpenszenarien usw.</a:t>
            </a:r>
          </a:p>
        </p:txBody>
      </p:sp>
      <p:pic>
        <p:nvPicPr>
          <p:cNvPr id="7" name="Billede 6">
            <a:extLst>
              <a:ext uri="{FF2B5EF4-FFF2-40B4-BE49-F238E27FC236}">
                <a16:creationId xmlns:a16="http://schemas.microsoft.com/office/drawing/2014/main" id="{15593D95-F7D1-4ABA-9AC6-0A0EF4FDB6B3}"/>
              </a:ext>
            </a:extLst>
          </p:cNvPr>
          <p:cNvPicPr>
            <a:picLocks noChangeAspect="1"/>
          </p:cNvPicPr>
          <p:nvPr/>
        </p:nvPicPr>
        <p:blipFill>
          <a:blip r:embed="rId8"/>
          <a:stretch>
            <a:fillRect/>
          </a:stretch>
        </p:blipFill>
        <p:spPr>
          <a:xfrm>
            <a:off x="7134498" y="3645953"/>
            <a:ext cx="1980000" cy="1266091"/>
          </a:xfrm>
          <a:prstGeom prst="rect">
            <a:avLst/>
          </a:prstGeom>
        </p:spPr>
      </p:pic>
      <p:pic>
        <p:nvPicPr>
          <p:cNvPr id="9" name="Billede 8" descr="Business economic costs of eight scenarios (NPV)">
            <a:extLst>
              <a:ext uri="{FF2B5EF4-FFF2-40B4-BE49-F238E27FC236}">
                <a16:creationId xmlns:a16="http://schemas.microsoft.com/office/drawing/2014/main" id="{43971FE4-34B0-47F5-B83E-C9AE927E16F7}"/>
              </a:ext>
            </a:extLst>
          </p:cNvPr>
          <p:cNvPicPr>
            <a:picLocks noChangeAspect="1"/>
          </p:cNvPicPr>
          <p:nvPr/>
        </p:nvPicPr>
        <p:blipFill>
          <a:blip r:embed="rId9"/>
          <a:stretch>
            <a:fillRect/>
          </a:stretch>
        </p:blipFill>
        <p:spPr>
          <a:xfrm>
            <a:off x="5154498" y="3645954"/>
            <a:ext cx="1980000" cy="1292290"/>
          </a:xfrm>
          <a:prstGeom prst="rect">
            <a:avLst/>
          </a:prstGeom>
        </p:spPr>
      </p:pic>
    </p:spTree>
    <p:extLst>
      <p:ext uri="{BB962C8B-B14F-4D97-AF65-F5344CB8AC3E}">
        <p14:creationId xmlns:p14="http://schemas.microsoft.com/office/powerpoint/2010/main" val="1382499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94BD239-6466-4C13-A24F-C6B0DD1FB1A8}"/>
              </a:ext>
            </a:extLst>
          </p:cNvPr>
          <p:cNvSpPr>
            <a:spLocks noGrp="1"/>
          </p:cNvSpPr>
          <p:nvPr>
            <p:ph type="title"/>
          </p:nvPr>
        </p:nvSpPr>
        <p:spPr>
          <a:xfrm>
            <a:off x="990614" y="609600"/>
            <a:ext cx="9227584" cy="690730"/>
          </a:xfrm>
        </p:spPr>
        <p:txBody>
          <a:bodyPr>
            <a:normAutofit fontScale="90000"/>
          </a:bodyPr>
          <a:lstStyle/>
          <a:p>
            <a:r>
              <a:rPr lang="da-DK" dirty="0"/>
              <a:t>Wärmeplanung in BaWü – Der Werkzeugkasten</a:t>
            </a:r>
          </a:p>
        </p:txBody>
      </p:sp>
      <p:sp>
        <p:nvSpPr>
          <p:cNvPr id="105" name="Pil: vinkel 43">
            <a:hlinkClick r:id="rId3" action="ppaction://hlinksldjump"/>
            <a:extLst>
              <a:ext uri="{FF2B5EF4-FFF2-40B4-BE49-F238E27FC236}">
                <a16:creationId xmlns:a16="http://schemas.microsoft.com/office/drawing/2014/main" id="{5647AD96-84AD-438F-8200-5CCA16F804C4}"/>
              </a:ext>
            </a:extLst>
          </p:cNvPr>
          <p:cNvSpPr/>
          <p:nvPr/>
        </p:nvSpPr>
        <p:spPr>
          <a:xfrm>
            <a:off x="990615" y="1434465"/>
            <a:ext cx="8715360" cy="2242956"/>
          </a:xfrm>
          <a:prstGeom prst="rect">
            <a:avLst/>
          </a:prstGeom>
          <a:solidFill>
            <a:prstClr val="white">
              <a:lumMod val="95000"/>
            </a:prstClr>
          </a:solidFill>
          <a:ln w="2540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cxnSp>
        <p:nvCxnSpPr>
          <p:cNvPr id="80" name="Lige forbindelse 79">
            <a:extLst>
              <a:ext uri="{FF2B5EF4-FFF2-40B4-BE49-F238E27FC236}">
                <a16:creationId xmlns:a16="http://schemas.microsoft.com/office/drawing/2014/main" id="{58A45B51-B47A-483F-B270-84A2C26F66BC}"/>
              </a:ext>
            </a:extLst>
          </p:cNvPr>
          <p:cNvCxnSpPr>
            <a:cxnSpLocks/>
          </p:cNvCxnSpPr>
          <p:nvPr/>
        </p:nvCxnSpPr>
        <p:spPr>
          <a:xfrm flipH="1">
            <a:off x="7546645" y="1449108"/>
            <a:ext cx="3273" cy="2213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Lige forbindelse 78">
            <a:extLst>
              <a:ext uri="{FF2B5EF4-FFF2-40B4-BE49-F238E27FC236}">
                <a16:creationId xmlns:a16="http://schemas.microsoft.com/office/drawing/2014/main" id="{734D5D10-40CC-4FA6-AFED-6B9ADC1809EE}"/>
              </a:ext>
            </a:extLst>
          </p:cNvPr>
          <p:cNvCxnSpPr>
            <a:cxnSpLocks/>
          </p:cNvCxnSpPr>
          <p:nvPr/>
        </p:nvCxnSpPr>
        <p:spPr>
          <a:xfrm>
            <a:off x="6246960" y="1465300"/>
            <a:ext cx="0" cy="21812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a16="http://schemas.microsoft.com/office/drawing/2014/main" id="{F875AA67-28BB-44DF-95B9-E3F084C658A2}"/>
              </a:ext>
            </a:extLst>
          </p:cNvPr>
          <p:cNvCxnSpPr>
            <a:cxnSpLocks/>
          </p:cNvCxnSpPr>
          <p:nvPr/>
        </p:nvCxnSpPr>
        <p:spPr>
          <a:xfrm flipH="1">
            <a:off x="4322895" y="1475862"/>
            <a:ext cx="9989" cy="21812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34682F97-9B39-4ED8-BC62-B4B1E630F887}"/>
              </a:ext>
            </a:extLst>
          </p:cNvPr>
          <p:cNvCxnSpPr>
            <a:cxnSpLocks/>
          </p:cNvCxnSpPr>
          <p:nvPr/>
        </p:nvCxnSpPr>
        <p:spPr>
          <a:xfrm>
            <a:off x="5625919" y="1463752"/>
            <a:ext cx="0" cy="2213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6" name="Pil: vinkel 4">
            <a:hlinkClick r:id="rId3" action="ppaction://hlinksldjump"/>
            <a:extLst>
              <a:ext uri="{FF2B5EF4-FFF2-40B4-BE49-F238E27FC236}">
                <a16:creationId xmlns:a16="http://schemas.microsoft.com/office/drawing/2014/main" id="{595168A6-EADC-49CA-98AF-53442C1212E3}"/>
              </a:ext>
            </a:extLst>
          </p:cNvPr>
          <p:cNvSpPr txBox="1"/>
          <p:nvPr/>
        </p:nvSpPr>
        <p:spPr>
          <a:xfrm>
            <a:off x="1123367" y="1921164"/>
            <a:ext cx="1173566" cy="1298477"/>
          </a:xfrm>
          <a:prstGeom prst="rect">
            <a:avLst/>
          </a:prstGeom>
          <a:solidFill>
            <a:prstClr val="white">
              <a:lumMod val="95000"/>
            </a:prstClr>
          </a:solidFill>
          <a:ln w="25400" cap="flat" cmpd="sng" algn="ctr">
            <a:no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a-DK" sz="1600" dirty="0"/>
              <a:t>Die Kerngruppe</a:t>
            </a:r>
            <a:endParaRPr lang="en-DK" dirty="0"/>
          </a:p>
        </p:txBody>
      </p:sp>
      <p:cxnSp>
        <p:nvCxnSpPr>
          <p:cNvPr id="83" name="Lige forbindelse 82">
            <a:extLst>
              <a:ext uri="{FF2B5EF4-FFF2-40B4-BE49-F238E27FC236}">
                <a16:creationId xmlns:a16="http://schemas.microsoft.com/office/drawing/2014/main" id="{64EFB94B-2829-4FF3-BDCB-13A3F8AC6653}"/>
              </a:ext>
            </a:extLst>
          </p:cNvPr>
          <p:cNvCxnSpPr>
            <a:cxnSpLocks/>
          </p:cNvCxnSpPr>
          <p:nvPr/>
        </p:nvCxnSpPr>
        <p:spPr>
          <a:xfrm>
            <a:off x="3733716" y="1475862"/>
            <a:ext cx="0" cy="221057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Lige forbindelse 80">
            <a:extLst>
              <a:ext uri="{FF2B5EF4-FFF2-40B4-BE49-F238E27FC236}">
                <a16:creationId xmlns:a16="http://schemas.microsoft.com/office/drawing/2014/main" id="{D1A969A0-B871-4F0C-B407-C86511B99D13}"/>
              </a:ext>
            </a:extLst>
          </p:cNvPr>
          <p:cNvCxnSpPr>
            <a:cxnSpLocks/>
          </p:cNvCxnSpPr>
          <p:nvPr/>
        </p:nvCxnSpPr>
        <p:spPr>
          <a:xfrm>
            <a:off x="8188491" y="1463752"/>
            <a:ext cx="0" cy="22136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8" name="Diagram 107">
            <a:hlinkClick r:id="rId3" action="ppaction://hlinksldjump"/>
            <a:extLst>
              <a:ext uri="{FF2B5EF4-FFF2-40B4-BE49-F238E27FC236}">
                <a16:creationId xmlns:a16="http://schemas.microsoft.com/office/drawing/2014/main" id="{1D91BECE-322C-4911-9714-6B51D81C994C}"/>
              </a:ext>
            </a:extLst>
          </p:cNvPr>
          <p:cNvGraphicFramePr/>
          <p:nvPr>
            <p:extLst>
              <p:ext uri="{D42A27DB-BD31-4B8C-83A1-F6EECF244321}">
                <p14:modId xmlns:p14="http://schemas.microsoft.com/office/powerpoint/2010/main" val="1318999115"/>
              </p:ext>
            </p:extLst>
          </p:nvPr>
        </p:nvGraphicFramePr>
        <p:xfrm>
          <a:off x="2231903" y="1454741"/>
          <a:ext cx="7423034" cy="2210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0" name="Handlingsknap: gå frem eller næste 109">
            <a:hlinkClick r:id="" action="ppaction://hlinkshowjump?jump=nextslide" highlightClick="1"/>
            <a:extLst>
              <a:ext uri="{FF2B5EF4-FFF2-40B4-BE49-F238E27FC236}">
                <a16:creationId xmlns:a16="http://schemas.microsoft.com/office/drawing/2014/main" id="{B0D76D31-0E4C-4F08-8AAE-292416046697}"/>
              </a:ext>
            </a:extLst>
          </p:cNvPr>
          <p:cNvSpPr/>
          <p:nvPr/>
        </p:nvSpPr>
        <p:spPr>
          <a:xfrm>
            <a:off x="4320000" y="6609600"/>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11" name="Handlingsknap: gå til startside 110">
            <a:hlinkClick r:id="rId9" action="ppaction://hlinksldjump" highlightClick="1"/>
            <a:extLst>
              <a:ext uri="{FF2B5EF4-FFF2-40B4-BE49-F238E27FC236}">
                <a16:creationId xmlns:a16="http://schemas.microsoft.com/office/drawing/2014/main" id="{A5FA8136-27BB-4724-8C98-FD514D0EBA4D}"/>
              </a:ext>
            </a:extLst>
          </p:cNvPr>
          <p:cNvSpPr/>
          <p:nvPr/>
        </p:nvSpPr>
        <p:spPr>
          <a:xfrm>
            <a:off x="3862800" y="6609600"/>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pSp>
        <p:nvGrpSpPr>
          <p:cNvPr id="116" name="Gruppe 115">
            <a:extLst>
              <a:ext uri="{FF2B5EF4-FFF2-40B4-BE49-F238E27FC236}">
                <a16:creationId xmlns:a16="http://schemas.microsoft.com/office/drawing/2014/main" id="{A2E420B0-5BBE-48B7-A696-8C8C794F869E}"/>
              </a:ext>
            </a:extLst>
          </p:cNvPr>
          <p:cNvGrpSpPr/>
          <p:nvPr/>
        </p:nvGrpSpPr>
        <p:grpSpPr>
          <a:xfrm>
            <a:off x="990616" y="4306043"/>
            <a:ext cx="8734676" cy="395761"/>
            <a:chOff x="2120" y="1277094"/>
            <a:chExt cx="1234529" cy="493811"/>
          </a:xfrm>
        </p:grpSpPr>
        <p:sp>
          <p:nvSpPr>
            <p:cNvPr id="117" name="Pil: vinkel 39">
              <a:hlinkClick r:id="rId10" action="ppaction://hlinksldjump"/>
              <a:extLst>
                <a:ext uri="{FF2B5EF4-FFF2-40B4-BE49-F238E27FC236}">
                  <a16:creationId xmlns:a16="http://schemas.microsoft.com/office/drawing/2014/main" id="{167AB1D3-C80B-450C-882D-17FED8DA7BD7}"/>
                </a:ext>
              </a:extLst>
            </p:cNvPr>
            <p:cNvSpPr/>
            <p:nvPr/>
          </p:nvSpPr>
          <p:spPr>
            <a:xfrm>
              <a:off x="2120" y="1277094"/>
              <a:ext cx="1234529" cy="493811"/>
            </a:xfrm>
            <a:prstGeom prst="rect">
              <a:avLst/>
            </a:prstGeom>
            <a:solidFill>
              <a:prstClr val="white">
                <a:lumMod val="95000"/>
              </a:prstClr>
            </a:solidFill>
            <a:ln w="2540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18" name="Pil: vinkel 4">
              <a:hlinkClick r:id="rId10" action="ppaction://hlinksldjump"/>
              <a:extLst>
                <a:ext uri="{FF2B5EF4-FFF2-40B4-BE49-F238E27FC236}">
                  <a16:creationId xmlns:a16="http://schemas.microsoft.com/office/drawing/2014/main" id="{C592CA90-4C47-4213-A063-56873AA67462}"/>
                </a:ext>
              </a:extLst>
            </p:cNvPr>
            <p:cNvSpPr txBox="1"/>
            <p:nvPr/>
          </p:nvSpPr>
          <p:spPr>
            <a:xfrm>
              <a:off x="36110" y="1325433"/>
              <a:ext cx="224571" cy="349794"/>
            </a:xfrm>
            <a:prstGeom prst="rect">
              <a:avLst/>
            </a:prstGeom>
            <a:solidFill>
              <a:prstClr val="white">
                <a:lumMod val="95000"/>
              </a:prstClr>
            </a:solidFill>
            <a:ln w="25400" cap="flat" cmpd="sng" algn="ctr">
              <a:no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a-DK" sz="1200" dirty="0"/>
                <a:t>Durchführende Akteure</a:t>
              </a:r>
              <a:endParaRPr lang="en-DK" sz="1400" dirty="0"/>
            </a:p>
          </p:txBody>
        </p:sp>
      </p:grpSp>
      <p:cxnSp>
        <p:nvCxnSpPr>
          <p:cNvPr id="119" name="Lige forbindelse 118">
            <a:extLst>
              <a:ext uri="{FF2B5EF4-FFF2-40B4-BE49-F238E27FC236}">
                <a16:creationId xmlns:a16="http://schemas.microsoft.com/office/drawing/2014/main" id="{1E7EC25F-FFFD-4A76-B04C-366910BD8A22}"/>
              </a:ext>
            </a:extLst>
          </p:cNvPr>
          <p:cNvCxnSpPr>
            <a:cxnSpLocks/>
          </p:cNvCxnSpPr>
          <p:nvPr/>
        </p:nvCxnSpPr>
        <p:spPr>
          <a:xfrm>
            <a:off x="3725315" y="4357715"/>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Lige forbindelse 119">
            <a:extLst>
              <a:ext uri="{FF2B5EF4-FFF2-40B4-BE49-F238E27FC236}">
                <a16:creationId xmlns:a16="http://schemas.microsoft.com/office/drawing/2014/main" id="{DBDC4506-E65C-40FA-A188-4739CB1A0202}"/>
              </a:ext>
            </a:extLst>
          </p:cNvPr>
          <p:cNvCxnSpPr>
            <a:cxnSpLocks/>
          </p:cNvCxnSpPr>
          <p:nvPr/>
        </p:nvCxnSpPr>
        <p:spPr>
          <a:xfrm>
            <a:off x="4320000" y="4348197"/>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Lige forbindelse 120">
            <a:extLst>
              <a:ext uri="{FF2B5EF4-FFF2-40B4-BE49-F238E27FC236}">
                <a16:creationId xmlns:a16="http://schemas.microsoft.com/office/drawing/2014/main" id="{542F6C66-82CA-413A-BAA7-973D956C75F6}"/>
              </a:ext>
            </a:extLst>
          </p:cNvPr>
          <p:cNvCxnSpPr>
            <a:cxnSpLocks/>
          </p:cNvCxnSpPr>
          <p:nvPr/>
        </p:nvCxnSpPr>
        <p:spPr>
          <a:xfrm>
            <a:off x="5625919" y="4357715"/>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Lige forbindelse 121">
            <a:extLst>
              <a:ext uri="{FF2B5EF4-FFF2-40B4-BE49-F238E27FC236}">
                <a16:creationId xmlns:a16="http://schemas.microsoft.com/office/drawing/2014/main" id="{F57E6CD2-65AA-4BD1-84C5-C3558C447B88}"/>
              </a:ext>
            </a:extLst>
          </p:cNvPr>
          <p:cNvCxnSpPr>
            <a:cxnSpLocks/>
          </p:cNvCxnSpPr>
          <p:nvPr/>
        </p:nvCxnSpPr>
        <p:spPr>
          <a:xfrm>
            <a:off x="6246960" y="4357715"/>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Lige forbindelse 122">
            <a:extLst>
              <a:ext uri="{FF2B5EF4-FFF2-40B4-BE49-F238E27FC236}">
                <a16:creationId xmlns:a16="http://schemas.microsoft.com/office/drawing/2014/main" id="{879A7B60-B845-4166-8819-5C8F383EAA61}"/>
              </a:ext>
            </a:extLst>
          </p:cNvPr>
          <p:cNvCxnSpPr>
            <a:cxnSpLocks/>
          </p:cNvCxnSpPr>
          <p:nvPr/>
        </p:nvCxnSpPr>
        <p:spPr>
          <a:xfrm>
            <a:off x="8188491" y="4348197"/>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Lige forbindelse 123">
            <a:extLst>
              <a:ext uri="{FF2B5EF4-FFF2-40B4-BE49-F238E27FC236}">
                <a16:creationId xmlns:a16="http://schemas.microsoft.com/office/drawing/2014/main" id="{4A6417FA-5A7E-40CD-99FF-5E631C0B4D81}"/>
              </a:ext>
            </a:extLst>
          </p:cNvPr>
          <p:cNvCxnSpPr>
            <a:cxnSpLocks/>
          </p:cNvCxnSpPr>
          <p:nvPr/>
        </p:nvCxnSpPr>
        <p:spPr>
          <a:xfrm>
            <a:off x="7546645" y="4344784"/>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5" name="Gruppe 124">
            <a:extLst>
              <a:ext uri="{FF2B5EF4-FFF2-40B4-BE49-F238E27FC236}">
                <a16:creationId xmlns:a16="http://schemas.microsoft.com/office/drawing/2014/main" id="{32E0FDF1-F2F5-4883-B5F4-262F15F3F6D0}"/>
              </a:ext>
            </a:extLst>
          </p:cNvPr>
          <p:cNvGrpSpPr/>
          <p:nvPr/>
        </p:nvGrpSpPr>
        <p:grpSpPr>
          <a:xfrm>
            <a:off x="990618" y="4799232"/>
            <a:ext cx="8734674" cy="395762"/>
            <a:chOff x="2120" y="1277094"/>
            <a:chExt cx="1234529" cy="493811"/>
          </a:xfrm>
        </p:grpSpPr>
        <p:sp>
          <p:nvSpPr>
            <p:cNvPr id="126" name="Pil: vinkel 41">
              <a:extLst>
                <a:ext uri="{FF2B5EF4-FFF2-40B4-BE49-F238E27FC236}">
                  <a16:creationId xmlns:a16="http://schemas.microsoft.com/office/drawing/2014/main" id="{BE9E1323-83D9-4216-A174-D9140087C73C}"/>
                </a:ext>
              </a:extLst>
            </p:cNvPr>
            <p:cNvSpPr/>
            <p:nvPr/>
          </p:nvSpPr>
          <p:spPr>
            <a:xfrm>
              <a:off x="2120" y="1277094"/>
              <a:ext cx="1234529" cy="493811"/>
            </a:xfrm>
            <a:prstGeom prst="rect">
              <a:avLst/>
            </a:prstGeom>
            <a:solidFill>
              <a:prstClr val="white">
                <a:lumMod val="95000"/>
              </a:prstClr>
            </a:solidFill>
            <a:ln w="2540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27" name="Pil: vinkel 4">
              <a:hlinkClick r:id="rId11" action="ppaction://hlinksldjump"/>
              <a:extLst>
                <a:ext uri="{FF2B5EF4-FFF2-40B4-BE49-F238E27FC236}">
                  <a16:creationId xmlns:a16="http://schemas.microsoft.com/office/drawing/2014/main" id="{D35782B3-B667-4BAD-85F6-0D89064B1132}"/>
                </a:ext>
              </a:extLst>
            </p:cNvPr>
            <p:cNvSpPr txBox="1"/>
            <p:nvPr/>
          </p:nvSpPr>
          <p:spPr>
            <a:xfrm>
              <a:off x="38889" y="1347637"/>
              <a:ext cx="1166833" cy="338627"/>
            </a:xfrm>
            <a:prstGeom prst="rect">
              <a:avLst/>
            </a:prstGeom>
            <a:solidFill>
              <a:prstClr val="white">
                <a:lumMod val="95000"/>
              </a:prstClr>
            </a:solidFill>
            <a:ln w="25400" cap="flat" cmpd="sng" algn="ctr">
              <a:no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a-DK" sz="1600" dirty="0"/>
                <a:t>Bürger</a:t>
              </a:r>
              <a:endParaRPr lang="en-DK" dirty="0"/>
            </a:p>
          </p:txBody>
        </p:sp>
      </p:grpSp>
      <p:cxnSp>
        <p:nvCxnSpPr>
          <p:cNvPr id="128" name="Lige forbindelse 127">
            <a:extLst>
              <a:ext uri="{FF2B5EF4-FFF2-40B4-BE49-F238E27FC236}">
                <a16:creationId xmlns:a16="http://schemas.microsoft.com/office/drawing/2014/main" id="{84085E7F-1044-4223-A1F5-AF250164ADBB}"/>
              </a:ext>
            </a:extLst>
          </p:cNvPr>
          <p:cNvCxnSpPr>
            <a:cxnSpLocks/>
          </p:cNvCxnSpPr>
          <p:nvPr/>
        </p:nvCxnSpPr>
        <p:spPr>
          <a:xfrm>
            <a:off x="3725315" y="4839653"/>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Lige forbindelse 128">
            <a:extLst>
              <a:ext uri="{FF2B5EF4-FFF2-40B4-BE49-F238E27FC236}">
                <a16:creationId xmlns:a16="http://schemas.microsoft.com/office/drawing/2014/main" id="{049293CB-5C65-4591-9E4B-E5CCE9805DAA}"/>
              </a:ext>
            </a:extLst>
          </p:cNvPr>
          <p:cNvCxnSpPr>
            <a:cxnSpLocks/>
          </p:cNvCxnSpPr>
          <p:nvPr/>
        </p:nvCxnSpPr>
        <p:spPr>
          <a:xfrm>
            <a:off x="4317202" y="4839653"/>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Lige forbindelse 129">
            <a:extLst>
              <a:ext uri="{FF2B5EF4-FFF2-40B4-BE49-F238E27FC236}">
                <a16:creationId xmlns:a16="http://schemas.microsoft.com/office/drawing/2014/main" id="{D32AAF76-4DE8-4F08-9D1C-F9FFCEC670C7}"/>
              </a:ext>
            </a:extLst>
          </p:cNvPr>
          <p:cNvCxnSpPr>
            <a:cxnSpLocks/>
          </p:cNvCxnSpPr>
          <p:nvPr/>
        </p:nvCxnSpPr>
        <p:spPr>
          <a:xfrm>
            <a:off x="5625919" y="4839653"/>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Lige forbindelse 130">
            <a:extLst>
              <a:ext uri="{FF2B5EF4-FFF2-40B4-BE49-F238E27FC236}">
                <a16:creationId xmlns:a16="http://schemas.microsoft.com/office/drawing/2014/main" id="{19273ADF-2742-445D-9339-935AA0E251C1}"/>
              </a:ext>
            </a:extLst>
          </p:cNvPr>
          <p:cNvCxnSpPr>
            <a:cxnSpLocks/>
          </p:cNvCxnSpPr>
          <p:nvPr/>
        </p:nvCxnSpPr>
        <p:spPr>
          <a:xfrm>
            <a:off x="6246960" y="4827453"/>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Lige forbindelse 131">
            <a:extLst>
              <a:ext uri="{FF2B5EF4-FFF2-40B4-BE49-F238E27FC236}">
                <a16:creationId xmlns:a16="http://schemas.microsoft.com/office/drawing/2014/main" id="{C53C01BF-57EF-4016-A834-B073A9097E88}"/>
              </a:ext>
            </a:extLst>
          </p:cNvPr>
          <p:cNvCxnSpPr>
            <a:cxnSpLocks/>
          </p:cNvCxnSpPr>
          <p:nvPr/>
        </p:nvCxnSpPr>
        <p:spPr>
          <a:xfrm>
            <a:off x="8188491" y="4852690"/>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Lige forbindelse 132">
            <a:extLst>
              <a:ext uri="{FF2B5EF4-FFF2-40B4-BE49-F238E27FC236}">
                <a16:creationId xmlns:a16="http://schemas.microsoft.com/office/drawing/2014/main" id="{C9474C02-47B2-49AF-B785-17E50B391396}"/>
              </a:ext>
            </a:extLst>
          </p:cNvPr>
          <p:cNvCxnSpPr>
            <a:cxnSpLocks/>
          </p:cNvCxnSpPr>
          <p:nvPr/>
        </p:nvCxnSpPr>
        <p:spPr>
          <a:xfrm>
            <a:off x="7546645" y="4845882"/>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34" name="Grafik 133" descr="Afkrydsning med massiv udfyldning">
            <a:extLst>
              <a:ext uri="{FF2B5EF4-FFF2-40B4-BE49-F238E27FC236}">
                <a16:creationId xmlns:a16="http://schemas.microsoft.com/office/drawing/2014/main" id="{062F3B8F-184C-4A66-8237-64D4E3C580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46041" y="4348197"/>
            <a:ext cx="300364" cy="356123"/>
          </a:xfrm>
          <a:prstGeom prst="rect">
            <a:avLst/>
          </a:prstGeom>
        </p:spPr>
      </p:pic>
      <p:pic>
        <p:nvPicPr>
          <p:cNvPr id="135" name="Grafik 134" descr="Afkrydsning med massiv udfyldning">
            <a:extLst>
              <a:ext uri="{FF2B5EF4-FFF2-40B4-BE49-F238E27FC236}">
                <a16:creationId xmlns:a16="http://schemas.microsoft.com/office/drawing/2014/main" id="{BAFAB7CF-5887-467E-88CD-B48AEB820AD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67204" y="4316641"/>
            <a:ext cx="300364" cy="356123"/>
          </a:xfrm>
          <a:prstGeom prst="rect">
            <a:avLst/>
          </a:prstGeom>
        </p:spPr>
      </p:pic>
      <p:grpSp>
        <p:nvGrpSpPr>
          <p:cNvPr id="136" name="Gruppe 135">
            <a:extLst>
              <a:ext uri="{FF2B5EF4-FFF2-40B4-BE49-F238E27FC236}">
                <a16:creationId xmlns:a16="http://schemas.microsoft.com/office/drawing/2014/main" id="{F07491E7-CEE9-4D88-B605-1A14295297C7}"/>
              </a:ext>
            </a:extLst>
          </p:cNvPr>
          <p:cNvGrpSpPr/>
          <p:nvPr/>
        </p:nvGrpSpPr>
        <p:grpSpPr>
          <a:xfrm>
            <a:off x="990615" y="3811556"/>
            <a:ext cx="8734677" cy="395761"/>
            <a:chOff x="2120" y="1277094"/>
            <a:chExt cx="1234529" cy="493811"/>
          </a:xfrm>
        </p:grpSpPr>
        <p:sp>
          <p:nvSpPr>
            <p:cNvPr id="137" name="Pil: vinkel 43">
              <a:hlinkClick r:id="rId14" action="ppaction://hlinksldjump"/>
              <a:extLst>
                <a:ext uri="{FF2B5EF4-FFF2-40B4-BE49-F238E27FC236}">
                  <a16:creationId xmlns:a16="http://schemas.microsoft.com/office/drawing/2014/main" id="{9B73F6D0-FA86-417B-AFDB-03CBD12AFDEB}"/>
                </a:ext>
              </a:extLst>
            </p:cNvPr>
            <p:cNvSpPr/>
            <p:nvPr/>
          </p:nvSpPr>
          <p:spPr>
            <a:xfrm>
              <a:off x="2120" y="1277094"/>
              <a:ext cx="1234529" cy="493811"/>
            </a:xfrm>
            <a:prstGeom prst="rect">
              <a:avLst/>
            </a:prstGeom>
            <a:solidFill>
              <a:prstClr val="white">
                <a:lumMod val="95000"/>
              </a:prstClr>
            </a:solidFill>
            <a:ln w="2540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DK"/>
            </a:p>
          </p:txBody>
        </p:sp>
        <p:sp>
          <p:nvSpPr>
            <p:cNvPr id="138" name="Pil: vinkel 4">
              <a:hlinkClick r:id="rId14" action="ppaction://hlinksldjump"/>
              <a:extLst>
                <a:ext uri="{FF2B5EF4-FFF2-40B4-BE49-F238E27FC236}">
                  <a16:creationId xmlns:a16="http://schemas.microsoft.com/office/drawing/2014/main" id="{EFE0AC6F-152A-4014-8886-C03C3FA3B9D3}"/>
                </a:ext>
              </a:extLst>
            </p:cNvPr>
            <p:cNvSpPr txBox="1"/>
            <p:nvPr/>
          </p:nvSpPr>
          <p:spPr>
            <a:xfrm>
              <a:off x="36110" y="1328614"/>
              <a:ext cx="1166834" cy="355064"/>
            </a:xfrm>
            <a:prstGeom prst="rect">
              <a:avLst/>
            </a:prstGeom>
            <a:solidFill>
              <a:prstClr val="white">
                <a:lumMod val="95000"/>
              </a:prstClr>
            </a:solidFill>
            <a:ln w="25400" cap="flat" cmpd="sng" algn="ctr">
              <a:no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da-DK" sz="1600" dirty="0"/>
                <a:t>Politiker</a:t>
              </a:r>
              <a:endParaRPr lang="en-DK" dirty="0"/>
            </a:p>
          </p:txBody>
        </p:sp>
      </p:grpSp>
      <p:cxnSp>
        <p:nvCxnSpPr>
          <p:cNvPr id="139" name="Lige forbindelse 138">
            <a:extLst>
              <a:ext uri="{FF2B5EF4-FFF2-40B4-BE49-F238E27FC236}">
                <a16:creationId xmlns:a16="http://schemas.microsoft.com/office/drawing/2014/main" id="{80207DCC-2477-4703-9D82-3F31F0273AA6}"/>
              </a:ext>
            </a:extLst>
          </p:cNvPr>
          <p:cNvCxnSpPr>
            <a:cxnSpLocks/>
          </p:cNvCxnSpPr>
          <p:nvPr/>
        </p:nvCxnSpPr>
        <p:spPr>
          <a:xfrm>
            <a:off x="3733716" y="3852846"/>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Lige forbindelse 139">
            <a:extLst>
              <a:ext uri="{FF2B5EF4-FFF2-40B4-BE49-F238E27FC236}">
                <a16:creationId xmlns:a16="http://schemas.microsoft.com/office/drawing/2014/main" id="{E84B7A18-8C95-4B6C-80AB-CE2D70F51B12}"/>
              </a:ext>
            </a:extLst>
          </p:cNvPr>
          <p:cNvCxnSpPr>
            <a:cxnSpLocks/>
          </p:cNvCxnSpPr>
          <p:nvPr/>
        </p:nvCxnSpPr>
        <p:spPr>
          <a:xfrm>
            <a:off x="4327889" y="3869002"/>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Lige forbindelse 140">
            <a:extLst>
              <a:ext uri="{FF2B5EF4-FFF2-40B4-BE49-F238E27FC236}">
                <a16:creationId xmlns:a16="http://schemas.microsoft.com/office/drawing/2014/main" id="{4283331F-6CBD-4BC1-A279-765B6E351236}"/>
              </a:ext>
            </a:extLst>
          </p:cNvPr>
          <p:cNvCxnSpPr>
            <a:cxnSpLocks/>
          </p:cNvCxnSpPr>
          <p:nvPr/>
        </p:nvCxnSpPr>
        <p:spPr>
          <a:xfrm>
            <a:off x="5625919" y="3869979"/>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Lige forbindelse 141">
            <a:extLst>
              <a:ext uri="{FF2B5EF4-FFF2-40B4-BE49-F238E27FC236}">
                <a16:creationId xmlns:a16="http://schemas.microsoft.com/office/drawing/2014/main" id="{C5A91940-96BC-4DE1-BFAC-EA8A57C1284D}"/>
              </a:ext>
            </a:extLst>
          </p:cNvPr>
          <p:cNvCxnSpPr>
            <a:cxnSpLocks/>
          </p:cNvCxnSpPr>
          <p:nvPr/>
        </p:nvCxnSpPr>
        <p:spPr>
          <a:xfrm>
            <a:off x="6246960" y="3869979"/>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Lige forbindelse 142">
            <a:extLst>
              <a:ext uri="{FF2B5EF4-FFF2-40B4-BE49-F238E27FC236}">
                <a16:creationId xmlns:a16="http://schemas.microsoft.com/office/drawing/2014/main" id="{7734DE47-01D9-4A5A-AB7A-D4D78820269C}"/>
              </a:ext>
            </a:extLst>
          </p:cNvPr>
          <p:cNvCxnSpPr>
            <a:cxnSpLocks/>
          </p:cNvCxnSpPr>
          <p:nvPr/>
        </p:nvCxnSpPr>
        <p:spPr>
          <a:xfrm>
            <a:off x="8188491" y="3843961"/>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Lige forbindelse 143">
            <a:extLst>
              <a:ext uri="{FF2B5EF4-FFF2-40B4-BE49-F238E27FC236}">
                <a16:creationId xmlns:a16="http://schemas.microsoft.com/office/drawing/2014/main" id="{4C767541-85B4-40D9-9D1B-BCA6ECE9AAD0}"/>
              </a:ext>
            </a:extLst>
          </p:cNvPr>
          <p:cNvCxnSpPr>
            <a:cxnSpLocks/>
          </p:cNvCxnSpPr>
          <p:nvPr/>
        </p:nvCxnSpPr>
        <p:spPr>
          <a:xfrm>
            <a:off x="7546645" y="3856611"/>
            <a:ext cx="0" cy="31145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5" name="Grafik 144" descr="Afkrydsning med massiv udfyldning">
            <a:extLst>
              <a:ext uri="{FF2B5EF4-FFF2-40B4-BE49-F238E27FC236}">
                <a16:creationId xmlns:a16="http://schemas.microsoft.com/office/drawing/2014/main" id="{676C70E3-27B1-46B7-8091-7304AB045F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37267" y="3834274"/>
            <a:ext cx="299966" cy="356123"/>
          </a:xfrm>
          <a:prstGeom prst="rect">
            <a:avLst/>
          </a:prstGeom>
        </p:spPr>
      </p:pic>
      <p:pic>
        <p:nvPicPr>
          <p:cNvPr id="146" name="Elemento grafico 30">
            <a:extLst>
              <a:ext uri="{FF2B5EF4-FFF2-40B4-BE49-F238E27FC236}">
                <a16:creationId xmlns:a16="http://schemas.microsoft.com/office/drawing/2014/main" id="{F8187630-32B6-4D72-A711-45E91038915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835141" y="4815028"/>
            <a:ext cx="373158" cy="373158"/>
          </a:xfrm>
          <a:prstGeom prst="rect">
            <a:avLst/>
          </a:prstGeom>
        </p:spPr>
      </p:pic>
      <p:pic>
        <p:nvPicPr>
          <p:cNvPr id="150" name="Grafik 149" descr="Afkrydsning med massiv udfyldning">
            <a:extLst>
              <a:ext uri="{FF2B5EF4-FFF2-40B4-BE49-F238E27FC236}">
                <a16:creationId xmlns:a16="http://schemas.microsoft.com/office/drawing/2014/main" id="{56A08D69-8902-42EE-8D7B-88DFD4BFBA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71834" y="3834274"/>
            <a:ext cx="299966" cy="356123"/>
          </a:xfrm>
          <a:prstGeom prst="rect">
            <a:avLst/>
          </a:prstGeom>
        </p:spPr>
      </p:pic>
      <p:pic>
        <p:nvPicPr>
          <p:cNvPr id="151" name="Elemento grafico 30">
            <a:extLst>
              <a:ext uri="{FF2B5EF4-FFF2-40B4-BE49-F238E27FC236}">
                <a16:creationId xmlns:a16="http://schemas.microsoft.com/office/drawing/2014/main" id="{D5EA53F5-01DD-45A9-AED0-552FCEAE1D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945503" y="4809899"/>
            <a:ext cx="373158" cy="373158"/>
          </a:xfrm>
          <a:prstGeom prst="rect">
            <a:avLst/>
          </a:prstGeom>
        </p:spPr>
      </p:pic>
      <p:pic>
        <p:nvPicPr>
          <p:cNvPr id="152" name="Elemento grafico 30" descr="Oplysninger med massiv udfyldning">
            <a:extLst>
              <a:ext uri="{FF2B5EF4-FFF2-40B4-BE49-F238E27FC236}">
                <a16:creationId xmlns:a16="http://schemas.microsoft.com/office/drawing/2014/main" id="{6E9434EF-C2B0-4A45-A967-DD1E21A175C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697536" y="3825196"/>
            <a:ext cx="372664" cy="373158"/>
          </a:xfrm>
          <a:prstGeom prst="rect">
            <a:avLst/>
          </a:prstGeom>
        </p:spPr>
      </p:pic>
      <p:sp>
        <p:nvSpPr>
          <p:cNvPr id="153" name="Tekstfelt 152">
            <a:hlinkClick r:id="rId19" action="ppaction://hlinksldjump"/>
            <a:extLst>
              <a:ext uri="{FF2B5EF4-FFF2-40B4-BE49-F238E27FC236}">
                <a16:creationId xmlns:a16="http://schemas.microsoft.com/office/drawing/2014/main" id="{615AFE6C-68BD-4BD4-86EF-346EF8D57CF3}"/>
              </a:ext>
            </a:extLst>
          </p:cNvPr>
          <p:cNvSpPr txBox="1"/>
          <p:nvPr/>
        </p:nvSpPr>
        <p:spPr>
          <a:xfrm>
            <a:off x="2608841" y="2311024"/>
            <a:ext cx="1225951" cy="523220"/>
          </a:xfrm>
          <a:prstGeom prst="rect">
            <a:avLst/>
          </a:prstGeom>
          <a:noFill/>
        </p:spPr>
        <p:txBody>
          <a:bodyPr wrap="square" rtlCol="0">
            <a:spAutoFit/>
          </a:bodyPr>
          <a:lstStyle/>
          <a:p>
            <a:pPr lvl="0" algn="ctr"/>
            <a:r>
              <a:rPr lang="da-DK" sz="1400" u="sng" dirty="0">
                <a:solidFill>
                  <a:schemeClr val="tx1"/>
                </a:solidFill>
                <a:latin typeface="+mn-lt"/>
                <a:cs typeface="Arial" panose="020B0604020202020204" pitchFamily="34" charset="0"/>
              </a:rPr>
              <a:t>Grundlagen vorbereiten</a:t>
            </a:r>
            <a:endParaRPr lang="en-DK" sz="1400" u="sng" dirty="0">
              <a:solidFill>
                <a:schemeClr val="tx1"/>
              </a:solidFill>
              <a:latin typeface="+mn-lt"/>
              <a:cs typeface="Arial" panose="020B0604020202020204" pitchFamily="34" charset="0"/>
            </a:endParaRPr>
          </a:p>
        </p:txBody>
      </p:sp>
      <p:sp>
        <p:nvSpPr>
          <p:cNvPr id="154" name="Tekstfelt 153">
            <a:hlinkClick r:id="rId19" action="ppaction://hlinksldjump"/>
            <a:extLst>
              <a:ext uri="{FF2B5EF4-FFF2-40B4-BE49-F238E27FC236}">
                <a16:creationId xmlns:a16="http://schemas.microsoft.com/office/drawing/2014/main" id="{49533263-79B3-49FC-B144-189BA93F5387}"/>
              </a:ext>
            </a:extLst>
          </p:cNvPr>
          <p:cNvSpPr txBox="1"/>
          <p:nvPr/>
        </p:nvSpPr>
        <p:spPr>
          <a:xfrm>
            <a:off x="2357632" y="2320036"/>
            <a:ext cx="444714" cy="584775"/>
          </a:xfrm>
          <a:prstGeom prst="rect">
            <a:avLst/>
          </a:prstGeom>
          <a:noFill/>
        </p:spPr>
        <p:txBody>
          <a:bodyPr wrap="square" rtlCol="0">
            <a:spAutoFit/>
          </a:bodyPr>
          <a:lstStyle/>
          <a:p>
            <a:pPr lvl="0"/>
            <a:r>
              <a:rPr lang="da-DK" sz="3200" dirty="0">
                <a:latin typeface="+mn-lt"/>
                <a:cs typeface="Arial" panose="020B0604020202020204" pitchFamily="34" charset="0"/>
              </a:rPr>
              <a:t>I</a:t>
            </a:r>
            <a:endParaRPr lang="en-DK" sz="3200" dirty="0">
              <a:latin typeface="+mn-lt"/>
              <a:cs typeface="Arial" panose="020B0604020202020204" pitchFamily="34" charset="0"/>
            </a:endParaRPr>
          </a:p>
        </p:txBody>
      </p:sp>
      <p:sp>
        <p:nvSpPr>
          <p:cNvPr id="155" name="Tekstfelt 154">
            <a:hlinkClick r:id="rId20" action="ppaction://hlinksldjump"/>
            <a:extLst>
              <a:ext uri="{FF2B5EF4-FFF2-40B4-BE49-F238E27FC236}">
                <a16:creationId xmlns:a16="http://schemas.microsoft.com/office/drawing/2014/main" id="{FE162BE1-15CF-49C8-9D3D-C431F2942129}"/>
              </a:ext>
            </a:extLst>
          </p:cNvPr>
          <p:cNvSpPr txBox="1"/>
          <p:nvPr/>
        </p:nvSpPr>
        <p:spPr>
          <a:xfrm>
            <a:off x="4650111" y="2411961"/>
            <a:ext cx="1129357" cy="307777"/>
          </a:xfrm>
          <a:prstGeom prst="rect">
            <a:avLst/>
          </a:prstGeom>
          <a:noFill/>
        </p:spPr>
        <p:txBody>
          <a:bodyPr wrap="square" rtlCol="0">
            <a:spAutoFit/>
          </a:bodyPr>
          <a:lstStyle/>
          <a:p>
            <a:pPr lvl="0" algn="ctr"/>
            <a:r>
              <a:rPr lang="da-DK" sz="1400" u="sng" dirty="0">
                <a:solidFill>
                  <a:schemeClr val="tx1"/>
                </a:solidFill>
                <a:latin typeface="+mn-lt"/>
                <a:cs typeface="Arial" panose="020B0604020202020204" pitchFamily="34" charset="0"/>
              </a:rPr>
              <a:t>Mapping</a:t>
            </a:r>
            <a:endParaRPr lang="en-DK" sz="1200" u="sng" dirty="0">
              <a:solidFill>
                <a:schemeClr val="tx1"/>
              </a:solidFill>
              <a:latin typeface="+mn-lt"/>
              <a:cs typeface="Arial" panose="020B0604020202020204" pitchFamily="34" charset="0"/>
            </a:endParaRPr>
          </a:p>
        </p:txBody>
      </p:sp>
      <p:sp>
        <p:nvSpPr>
          <p:cNvPr id="156" name="Tekstfelt 155">
            <a:hlinkClick r:id="rId20" action="ppaction://hlinksldjump"/>
            <a:extLst>
              <a:ext uri="{FF2B5EF4-FFF2-40B4-BE49-F238E27FC236}">
                <a16:creationId xmlns:a16="http://schemas.microsoft.com/office/drawing/2014/main" id="{4AABBB58-399A-4B02-B65F-23C7D5FCC297}"/>
              </a:ext>
            </a:extLst>
          </p:cNvPr>
          <p:cNvSpPr txBox="1"/>
          <p:nvPr/>
        </p:nvSpPr>
        <p:spPr>
          <a:xfrm>
            <a:off x="4278384" y="2256290"/>
            <a:ext cx="540000" cy="584775"/>
          </a:xfrm>
          <a:prstGeom prst="rect">
            <a:avLst/>
          </a:prstGeom>
          <a:noFill/>
        </p:spPr>
        <p:txBody>
          <a:bodyPr wrap="square" rtlCol="0">
            <a:spAutoFit/>
          </a:bodyPr>
          <a:lstStyle/>
          <a:p>
            <a:pPr lvl="0"/>
            <a:r>
              <a:rPr lang="da-DK" sz="3200" dirty="0">
                <a:latin typeface="+mn-lt"/>
                <a:cs typeface="Arial" panose="020B0604020202020204" pitchFamily="34" charset="0"/>
              </a:rPr>
              <a:t>II</a:t>
            </a:r>
            <a:endParaRPr lang="en-DK" sz="3200" dirty="0">
              <a:latin typeface="+mn-lt"/>
              <a:cs typeface="Arial" panose="020B0604020202020204" pitchFamily="34" charset="0"/>
            </a:endParaRPr>
          </a:p>
        </p:txBody>
      </p:sp>
      <p:sp>
        <p:nvSpPr>
          <p:cNvPr id="157" name="Tekstfelt 156">
            <a:hlinkClick r:id="rId21" action="ppaction://hlinksldjump"/>
            <a:extLst>
              <a:ext uri="{FF2B5EF4-FFF2-40B4-BE49-F238E27FC236}">
                <a16:creationId xmlns:a16="http://schemas.microsoft.com/office/drawing/2014/main" id="{223E191B-159E-4DFB-AE4B-65D8D0CB62CF}"/>
              </a:ext>
            </a:extLst>
          </p:cNvPr>
          <p:cNvSpPr txBox="1"/>
          <p:nvPr/>
        </p:nvSpPr>
        <p:spPr>
          <a:xfrm>
            <a:off x="6619993" y="2287067"/>
            <a:ext cx="1063643" cy="523220"/>
          </a:xfrm>
          <a:prstGeom prst="rect">
            <a:avLst/>
          </a:prstGeom>
          <a:noFill/>
        </p:spPr>
        <p:txBody>
          <a:bodyPr wrap="square" rtlCol="0">
            <a:spAutoFit/>
          </a:bodyPr>
          <a:lstStyle/>
          <a:p>
            <a:pPr lvl="0" algn="ctr"/>
            <a:r>
              <a:rPr lang="da-DK" sz="1400" u="sng" dirty="0">
                <a:solidFill>
                  <a:schemeClr val="tx1"/>
                </a:solidFill>
                <a:latin typeface="+mn-lt"/>
                <a:cs typeface="Arial" panose="020B0604020202020204" pitchFamily="34" charset="0"/>
              </a:rPr>
              <a:t>Szenario-Analysen</a:t>
            </a:r>
            <a:endParaRPr lang="en-DK" sz="1200" u="sng" dirty="0">
              <a:solidFill>
                <a:schemeClr val="tx1"/>
              </a:solidFill>
              <a:latin typeface="+mn-lt"/>
              <a:cs typeface="Arial" panose="020B0604020202020204" pitchFamily="34" charset="0"/>
            </a:endParaRPr>
          </a:p>
        </p:txBody>
      </p:sp>
      <p:sp>
        <p:nvSpPr>
          <p:cNvPr id="158" name="Tekstfelt 157">
            <a:hlinkClick r:id="rId21" action="ppaction://hlinksldjump"/>
            <a:extLst>
              <a:ext uri="{FF2B5EF4-FFF2-40B4-BE49-F238E27FC236}">
                <a16:creationId xmlns:a16="http://schemas.microsoft.com/office/drawing/2014/main" id="{FA2C951E-EE7F-4865-88BE-FD6FD4DA2F9D}"/>
              </a:ext>
            </a:extLst>
          </p:cNvPr>
          <p:cNvSpPr txBox="1"/>
          <p:nvPr/>
        </p:nvSpPr>
        <p:spPr>
          <a:xfrm>
            <a:off x="6151293" y="2273463"/>
            <a:ext cx="714713" cy="584775"/>
          </a:xfrm>
          <a:prstGeom prst="rect">
            <a:avLst/>
          </a:prstGeom>
          <a:noFill/>
        </p:spPr>
        <p:txBody>
          <a:bodyPr wrap="square" rtlCol="0">
            <a:spAutoFit/>
          </a:bodyPr>
          <a:lstStyle/>
          <a:p>
            <a:pPr lvl="0"/>
            <a:r>
              <a:rPr lang="da-DK" sz="3200" dirty="0">
                <a:latin typeface="+mn-lt"/>
                <a:cs typeface="Arial" panose="020B0604020202020204" pitchFamily="34" charset="0"/>
              </a:rPr>
              <a:t>III</a:t>
            </a:r>
            <a:endParaRPr lang="en-DK" sz="3200" dirty="0">
              <a:latin typeface="+mn-lt"/>
              <a:cs typeface="Arial" panose="020B0604020202020204" pitchFamily="34" charset="0"/>
            </a:endParaRPr>
          </a:p>
        </p:txBody>
      </p:sp>
      <p:sp>
        <p:nvSpPr>
          <p:cNvPr id="159" name="Tekstfelt 158">
            <a:hlinkClick r:id="rId22" action="ppaction://hlinksldjump"/>
            <a:extLst>
              <a:ext uri="{FF2B5EF4-FFF2-40B4-BE49-F238E27FC236}">
                <a16:creationId xmlns:a16="http://schemas.microsoft.com/office/drawing/2014/main" id="{00B8BBAE-AAB1-46F8-B650-8E47BADF2985}"/>
              </a:ext>
            </a:extLst>
          </p:cNvPr>
          <p:cNvSpPr txBox="1"/>
          <p:nvPr/>
        </p:nvSpPr>
        <p:spPr>
          <a:xfrm>
            <a:off x="8248736" y="2304239"/>
            <a:ext cx="1492219" cy="523220"/>
          </a:xfrm>
          <a:prstGeom prst="rect">
            <a:avLst/>
          </a:prstGeom>
          <a:noFill/>
        </p:spPr>
        <p:txBody>
          <a:bodyPr wrap="square" rtlCol="0">
            <a:spAutoFit/>
          </a:bodyPr>
          <a:lstStyle/>
          <a:p>
            <a:pPr lvl="0" algn="ctr"/>
            <a:r>
              <a:rPr lang="da-DK" sz="1400" u="sng" dirty="0">
                <a:solidFill>
                  <a:schemeClr val="tx1"/>
                </a:solidFill>
                <a:latin typeface="+mn-lt"/>
                <a:cs typeface="Arial" panose="020B0604020202020204" pitchFamily="34" charset="0"/>
              </a:rPr>
              <a:t>Plan und </a:t>
            </a:r>
            <a:r>
              <a:rPr lang="da-DK" sz="1400" u="sng" dirty="0">
                <a:cs typeface="Arial" panose="020B0604020202020204" pitchFamily="34" charset="0"/>
              </a:rPr>
              <a:t>Umsetzung</a:t>
            </a:r>
            <a:endParaRPr lang="da-DK" sz="1400" u="sng" dirty="0">
              <a:solidFill>
                <a:schemeClr val="tx1"/>
              </a:solidFill>
              <a:latin typeface="+mn-lt"/>
              <a:cs typeface="Arial" panose="020B0604020202020204" pitchFamily="34" charset="0"/>
            </a:endParaRPr>
          </a:p>
        </p:txBody>
      </p:sp>
      <p:sp>
        <p:nvSpPr>
          <p:cNvPr id="160" name="Tekstfelt 159">
            <a:hlinkClick r:id="rId22" action="ppaction://hlinksldjump"/>
            <a:extLst>
              <a:ext uri="{FF2B5EF4-FFF2-40B4-BE49-F238E27FC236}">
                <a16:creationId xmlns:a16="http://schemas.microsoft.com/office/drawing/2014/main" id="{C6F81C04-369E-4F72-A627-F4D859312AA9}"/>
              </a:ext>
            </a:extLst>
          </p:cNvPr>
          <p:cNvSpPr txBox="1"/>
          <p:nvPr/>
        </p:nvSpPr>
        <p:spPr>
          <a:xfrm>
            <a:off x="7918491" y="2273463"/>
            <a:ext cx="540000" cy="584775"/>
          </a:xfrm>
          <a:prstGeom prst="rect">
            <a:avLst/>
          </a:prstGeom>
          <a:noFill/>
        </p:spPr>
        <p:txBody>
          <a:bodyPr wrap="square" rtlCol="0">
            <a:spAutoFit/>
          </a:bodyPr>
          <a:lstStyle/>
          <a:p>
            <a:pPr lvl="0"/>
            <a:r>
              <a:rPr lang="da-DK" sz="3200" dirty="0">
                <a:latin typeface="+mn-lt"/>
                <a:cs typeface="Arial" panose="020B0604020202020204" pitchFamily="34" charset="0"/>
              </a:rPr>
              <a:t>IV</a:t>
            </a:r>
            <a:endParaRPr lang="en-DK" sz="3200" dirty="0">
              <a:latin typeface="+mn-lt"/>
              <a:cs typeface="Arial" panose="020B0604020202020204" pitchFamily="34" charset="0"/>
            </a:endParaRPr>
          </a:p>
        </p:txBody>
      </p:sp>
      <p:pic>
        <p:nvPicPr>
          <p:cNvPr id="163" name="Grafik 162" descr="Oplysninger med massiv udfyldning">
            <a:extLst>
              <a:ext uri="{FF2B5EF4-FFF2-40B4-BE49-F238E27FC236}">
                <a16:creationId xmlns:a16="http://schemas.microsoft.com/office/drawing/2014/main" id="{824674B8-C48E-4369-97F5-5BA61BFEC0D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50935" y="3829414"/>
            <a:ext cx="372664" cy="368729"/>
          </a:xfrm>
          <a:prstGeom prst="rect">
            <a:avLst/>
          </a:prstGeom>
        </p:spPr>
      </p:pic>
      <p:pic>
        <p:nvPicPr>
          <p:cNvPr id="164" name="Elemento grafico 30">
            <a:extLst>
              <a:ext uri="{FF2B5EF4-FFF2-40B4-BE49-F238E27FC236}">
                <a16:creationId xmlns:a16="http://schemas.microsoft.com/office/drawing/2014/main" id="{8F27ADE8-7A06-4F15-91C3-B66BF34150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835347" y="4320889"/>
            <a:ext cx="373158" cy="373158"/>
          </a:xfrm>
          <a:prstGeom prst="rect">
            <a:avLst/>
          </a:prstGeom>
        </p:spPr>
      </p:pic>
      <p:pic>
        <p:nvPicPr>
          <p:cNvPr id="165" name="Elemento grafico 30" descr="Kundeanmeldelse med massiv udfyldning">
            <a:extLst>
              <a:ext uri="{FF2B5EF4-FFF2-40B4-BE49-F238E27FC236}">
                <a16:creationId xmlns:a16="http://schemas.microsoft.com/office/drawing/2014/main" id="{52C61A08-AE18-4C4F-A88D-ECF7550157C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846773" y="3824986"/>
            <a:ext cx="372664" cy="373158"/>
          </a:xfrm>
          <a:prstGeom prst="rect">
            <a:avLst/>
          </a:prstGeom>
        </p:spPr>
      </p:pic>
      <p:pic>
        <p:nvPicPr>
          <p:cNvPr id="166" name="Elemento grafico 30">
            <a:extLst>
              <a:ext uri="{FF2B5EF4-FFF2-40B4-BE49-F238E27FC236}">
                <a16:creationId xmlns:a16="http://schemas.microsoft.com/office/drawing/2014/main" id="{8BD4AFCC-1E7C-46A0-867C-F61CE8C93B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940108" y="4320889"/>
            <a:ext cx="373158" cy="373158"/>
          </a:xfrm>
          <a:prstGeom prst="rect">
            <a:avLst/>
          </a:prstGeom>
        </p:spPr>
      </p:pic>
      <p:pic>
        <p:nvPicPr>
          <p:cNvPr id="167" name="Elemento grafico 30">
            <a:extLst>
              <a:ext uri="{FF2B5EF4-FFF2-40B4-BE49-F238E27FC236}">
                <a16:creationId xmlns:a16="http://schemas.microsoft.com/office/drawing/2014/main" id="{346667DB-1CCF-4BB7-A429-982B0DB3450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912325" y="3824987"/>
            <a:ext cx="372664" cy="373156"/>
          </a:xfrm>
          <a:prstGeom prst="rect">
            <a:avLst/>
          </a:prstGeom>
        </p:spPr>
      </p:pic>
      <p:pic>
        <p:nvPicPr>
          <p:cNvPr id="168" name="Grafik 167" descr="Oplysninger med massiv udfyldning">
            <a:extLst>
              <a:ext uri="{FF2B5EF4-FFF2-40B4-BE49-F238E27FC236}">
                <a16:creationId xmlns:a16="http://schemas.microsoft.com/office/drawing/2014/main" id="{B761E1D4-EA9F-4237-8A10-00A4A144E69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37306" y="4811756"/>
            <a:ext cx="373158" cy="373158"/>
          </a:xfrm>
          <a:prstGeom prst="rect">
            <a:avLst/>
          </a:prstGeom>
        </p:spPr>
      </p:pic>
      <p:pic>
        <p:nvPicPr>
          <p:cNvPr id="169" name="Grafik 168" descr="Oplysninger med massiv udfyldning">
            <a:extLst>
              <a:ext uri="{FF2B5EF4-FFF2-40B4-BE49-F238E27FC236}">
                <a16:creationId xmlns:a16="http://schemas.microsoft.com/office/drawing/2014/main" id="{6FE18C96-9A76-44F4-B75B-8663F9AB1D8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80989" y="4809990"/>
            <a:ext cx="373158" cy="373158"/>
          </a:xfrm>
          <a:prstGeom prst="rect">
            <a:avLst/>
          </a:prstGeom>
        </p:spPr>
      </p:pic>
      <p:pic>
        <p:nvPicPr>
          <p:cNvPr id="172" name="Grafik 171" descr="Spørgsmål med massiv udfyldning">
            <a:extLst>
              <a:ext uri="{FF2B5EF4-FFF2-40B4-BE49-F238E27FC236}">
                <a16:creationId xmlns:a16="http://schemas.microsoft.com/office/drawing/2014/main" id="{9C0321A7-23A0-473A-ABD1-F11554F3090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458491" y="4809899"/>
            <a:ext cx="346069" cy="373158"/>
          </a:xfrm>
          <a:prstGeom prst="rect">
            <a:avLst/>
          </a:prstGeom>
        </p:spPr>
      </p:pic>
      <p:sp>
        <p:nvSpPr>
          <p:cNvPr id="173" name="Pladsholder til indhold 39">
            <a:hlinkClick r:id="rId25" action="ppaction://hlinksldjump"/>
            <a:extLst>
              <a:ext uri="{FF2B5EF4-FFF2-40B4-BE49-F238E27FC236}">
                <a16:creationId xmlns:a16="http://schemas.microsoft.com/office/drawing/2014/main" id="{452F708A-2977-4AA4-A08A-391376DA1D96}"/>
              </a:ext>
            </a:extLst>
          </p:cNvPr>
          <p:cNvSpPr txBox="1">
            <a:spLocks/>
          </p:cNvSpPr>
          <p:nvPr/>
        </p:nvSpPr>
        <p:spPr>
          <a:xfrm>
            <a:off x="5101200" y="6604115"/>
            <a:ext cx="1335111" cy="214313"/>
          </a:xfrm>
          <a:prstGeom prst="rect">
            <a:avLst/>
          </a:prstGeom>
          <a:ln w="19050">
            <a:solidFill>
              <a:schemeClr val="accent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000" b="1" dirty="0"/>
              <a:t>Benutzerhandbuch</a:t>
            </a:r>
          </a:p>
        </p:txBody>
      </p:sp>
      <p:sp>
        <p:nvSpPr>
          <p:cNvPr id="178" name="Hjælp 177">
            <a:hlinkClick r:id="rId25" action="ppaction://hlinksldjump" highlightClick="1"/>
            <a:extLst>
              <a:ext uri="{FF2B5EF4-FFF2-40B4-BE49-F238E27FC236}">
                <a16:creationId xmlns:a16="http://schemas.microsoft.com/office/drawing/2014/main" id="{932F811C-79EF-460A-8931-E9F332ED626F}"/>
              </a:ext>
            </a:extLst>
          </p:cNvPr>
          <p:cNvSpPr/>
          <p:nvPr/>
        </p:nvSpPr>
        <p:spPr>
          <a:xfrm>
            <a:off x="4777200" y="6604116"/>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grpSp>
        <p:nvGrpSpPr>
          <p:cNvPr id="30" name="Gruppe 29">
            <a:extLst>
              <a:ext uri="{FF2B5EF4-FFF2-40B4-BE49-F238E27FC236}">
                <a16:creationId xmlns:a16="http://schemas.microsoft.com/office/drawing/2014/main" id="{4706EB8C-F19C-4ECC-A38D-DC98A414AB87}"/>
              </a:ext>
            </a:extLst>
          </p:cNvPr>
          <p:cNvGrpSpPr/>
          <p:nvPr/>
        </p:nvGrpSpPr>
        <p:grpSpPr>
          <a:xfrm>
            <a:off x="3442885" y="5423535"/>
            <a:ext cx="3825010" cy="756976"/>
            <a:chOff x="3442885" y="5230342"/>
            <a:chExt cx="3825010" cy="756976"/>
          </a:xfrm>
        </p:grpSpPr>
        <p:sp>
          <p:nvSpPr>
            <p:cNvPr id="112" name="Tekstfelt 111">
              <a:extLst>
                <a:ext uri="{FF2B5EF4-FFF2-40B4-BE49-F238E27FC236}">
                  <a16:creationId xmlns:a16="http://schemas.microsoft.com/office/drawing/2014/main" id="{56E684B2-150F-4160-9098-3B000DA02E03}"/>
                </a:ext>
              </a:extLst>
            </p:cNvPr>
            <p:cNvSpPr txBox="1"/>
            <p:nvPr/>
          </p:nvSpPr>
          <p:spPr>
            <a:xfrm>
              <a:off x="3841303" y="5571820"/>
              <a:ext cx="788193" cy="253916"/>
            </a:xfrm>
            <a:prstGeom prst="rect">
              <a:avLst/>
            </a:prstGeom>
            <a:noFill/>
          </p:spPr>
          <p:txBody>
            <a:bodyPr wrap="square" rtlCol="0">
              <a:spAutoFit/>
            </a:bodyPr>
            <a:lstStyle/>
            <a:p>
              <a:pPr algn="ctr"/>
              <a:r>
                <a:rPr lang="da-DK" sz="1050" dirty="0"/>
                <a:t>Treffen</a:t>
              </a:r>
            </a:p>
          </p:txBody>
        </p:sp>
        <p:pic>
          <p:nvPicPr>
            <p:cNvPr id="113" name="Grafik 112">
              <a:extLst>
                <a:ext uri="{FF2B5EF4-FFF2-40B4-BE49-F238E27FC236}">
                  <a16:creationId xmlns:a16="http://schemas.microsoft.com/office/drawing/2014/main" id="{3EBAEECA-2D23-4E73-AB96-5942F58967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048821" y="5258949"/>
              <a:ext cx="373158" cy="373158"/>
            </a:xfrm>
            <a:prstGeom prst="rect">
              <a:avLst/>
            </a:prstGeom>
          </p:spPr>
        </p:pic>
        <p:pic>
          <p:nvPicPr>
            <p:cNvPr id="114" name="Grafik 113" descr="Afkrydsning med massiv udfyldning">
              <a:extLst>
                <a:ext uri="{FF2B5EF4-FFF2-40B4-BE49-F238E27FC236}">
                  <a16:creationId xmlns:a16="http://schemas.microsoft.com/office/drawing/2014/main" id="{A8360862-1BCD-42FC-95C5-06AD9335CA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18384" y="5267466"/>
              <a:ext cx="300364" cy="356123"/>
            </a:xfrm>
            <a:prstGeom prst="rect">
              <a:avLst/>
            </a:prstGeom>
          </p:spPr>
        </p:pic>
        <p:sp>
          <p:nvSpPr>
            <p:cNvPr id="115" name="Tekstfelt 114">
              <a:extLst>
                <a:ext uri="{FF2B5EF4-FFF2-40B4-BE49-F238E27FC236}">
                  <a16:creationId xmlns:a16="http://schemas.microsoft.com/office/drawing/2014/main" id="{EF4EB8F3-C199-4E76-BEB5-DE637C9DD897}"/>
                </a:ext>
              </a:extLst>
            </p:cNvPr>
            <p:cNvSpPr txBox="1"/>
            <p:nvPr/>
          </p:nvSpPr>
          <p:spPr>
            <a:xfrm>
              <a:off x="4459195" y="5571820"/>
              <a:ext cx="1046693" cy="415498"/>
            </a:xfrm>
            <a:prstGeom prst="rect">
              <a:avLst/>
            </a:prstGeom>
            <a:noFill/>
          </p:spPr>
          <p:txBody>
            <a:bodyPr wrap="square" rtlCol="0">
              <a:spAutoFit/>
            </a:bodyPr>
            <a:lstStyle/>
            <a:p>
              <a:pPr algn="ctr"/>
              <a:r>
                <a:rPr lang="da-DK" sz="1050" dirty="0"/>
                <a:t>Vorschlag/</a:t>
              </a:r>
            </a:p>
            <a:p>
              <a:pPr algn="ctr"/>
              <a:r>
                <a:rPr lang="da-DK" sz="1050" dirty="0"/>
                <a:t>Genehmigung</a:t>
              </a:r>
            </a:p>
          </p:txBody>
        </p:sp>
        <p:sp>
          <p:nvSpPr>
            <p:cNvPr id="161" name="Tekstfelt 160">
              <a:extLst>
                <a:ext uri="{FF2B5EF4-FFF2-40B4-BE49-F238E27FC236}">
                  <a16:creationId xmlns:a16="http://schemas.microsoft.com/office/drawing/2014/main" id="{6262CC62-CF96-4476-BA2B-80C248712A26}"/>
                </a:ext>
              </a:extLst>
            </p:cNvPr>
            <p:cNvSpPr txBox="1"/>
            <p:nvPr/>
          </p:nvSpPr>
          <p:spPr>
            <a:xfrm>
              <a:off x="5505889" y="5571820"/>
              <a:ext cx="577544" cy="253916"/>
            </a:xfrm>
            <a:prstGeom prst="rect">
              <a:avLst/>
            </a:prstGeom>
            <a:noFill/>
          </p:spPr>
          <p:txBody>
            <a:bodyPr wrap="square" rtlCol="0">
              <a:spAutoFit/>
            </a:bodyPr>
            <a:lstStyle/>
            <a:p>
              <a:pPr algn="ctr"/>
              <a:r>
                <a:rPr lang="da-DK" sz="1050" dirty="0"/>
                <a:t>Status</a:t>
              </a:r>
            </a:p>
          </p:txBody>
        </p:sp>
        <p:pic>
          <p:nvPicPr>
            <p:cNvPr id="162" name="Grafik 161" descr="Oplysninger med massiv udfyldning">
              <a:extLst>
                <a:ext uri="{FF2B5EF4-FFF2-40B4-BE49-F238E27FC236}">
                  <a16:creationId xmlns:a16="http://schemas.microsoft.com/office/drawing/2014/main" id="{55AA6CC4-12CF-44FF-B882-73A06B2BB24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25919" y="5267466"/>
              <a:ext cx="338727" cy="373158"/>
            </a:xfrm>
            <a:prstGeom prst="rect">
              <a:avLst/>
            </a:prstGeom>
          </p:spPr>
        </p:pic>
        <p:pic>
          <p:nvPicPr>
            <p:cNvPr id="170" name="Grafik 169" descr="Spørgsmål med massiv udfyldning">
              <a:extLst>
                <a:ext uri="{FF2B5EF4-FFF2-40B4-BE49-F238E27FC236}">
                  <a16:creationId xmlns:a16="http://schemas.microsoft.com/office/drawing/2014/main" id="{A71941AF-53EB-4627-89A4-FCF0E0AEA5A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327347" y="5258949"/>
              <a:ext cx="346069" cy="346069"/>
            </a:xfrm>
            <a:prstGeom prst="rect">
              <a:avLst/>
            </a:prstGeom>
          </p:spPr>
        </p:pic>
        <p:sp>
          <p:nvSpPr>
            <p:cNvPr id="171" name="Tekstfelt 170">
              <a:extLst>
                <a:ext uri="{FF2B5EF4-FFF2-40B4-BE49-F238E27FC236}">
                  <a16:creationId xmlns:a16="http://schemas.microsoft.com/office/drawing/2014/main" id="{913F3B28-53EC-4906-9949-6B50720E3AD8}"/>
                </a:ext>
              </a:extLst>
            </p:cNvPr>
            <p:cNvSpPr txBox="1"/>
            <p:nvPr/>
          </p:nvSpPr>
          <p:spPr>
            <a:xfrm>
              <a:off x="6151293" y="5571820"/>
              <a:ext cx="963879" cy="415498"/>
            </a:xfrm>
            <a:prstGeom prst="rect">
              <a:avLst/>
            </a:prstGeom>
            <a:noFill/>
          </p:spPr>
          <p:txBody>
            <a:bodyPr wrap="square" rtlCol="0">
              <a:spAutoFit/>
            </a:bodyPr>
            <a:lstStyle/>
            <a:p>
              <a:pPr algn="ctr"/>
              <a:r>
                <a:rPr lang="da-DK" sz="1050" dirty="0"/>
                <a:t>(Öffentliche)</a:t>
              </a:r>
            </a:p>
            <a:p>
              <a:pPr algn="ctr"/>
              <a:r>
                <a:rPr lang="da-DK" sz="1050" dirty="0" err="1"/>
                <a:t>Anhörung</a:t>
              </a:r>
              <a:endParaRPr lang="da-DK" sz="1050" dirty="0"/>
            </a:p>
          </p:txBody>
        </p:sp>
        <p:sp>
          <p:nvSpPr>
            <p:cNvPr id="29" name="Rektangel 28">
              <a:extLst>
                <a:ext uri="{FF2B5EF4-FFF2-40B4-BE49-F238E27FC236}">
                  <a16:creationId xmlns:a16="http://schemas.microsoft.com/office/drawing/2014/main" id="{37E4F55C-2419-4546-A4C9-0E9BD2652F79}"/>
                </a:ext>
              </a:extLst>
            </p:cNvPr>
            <p:cNvSpPr/>
            <p:nvPr/>
          </p:nvSpPr>
          <p:spPr>
            <a:xfrm>
              <a:off x="3442885" y="5230342"/>
              <a:ext cx="3825010" cy="755380"/>
            </a:xfrm>
            <a:prstGeom prst="rect">
              <a:avLst/>
            </a:prstGeom>
            <a:noFill/>
            <a:ln w="12700">
              <a:solidFill>
                <a:srgbClr val="A53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81" name="Pladsholder til indhold 39">
            <a:extLst>
              <a:ext uri="{FF2B5EF4-FFF2-40B4-BE49-F238E27FC236}">
                <a16:creationId xmlns:a16="http://schemas.microsoft.com/office/drawing/2014/main" id="{694CC4F7-4A11-43D3-81FB-D31BBAFF2F48}"/>
              </a:ext>
            </a:extLst>
          </p:cNvPr>
          <p:cNvSpPr txBox="1">
            <a:spLocks/>
          </p:cNvSpPr>
          <p:nvPr/>
        </p:nvSpPr>
        <p:spPr>
          <a:xfrm>
            <a:off x="1467237" y="6611286"/>
            <a:ext cx="1335110" cy="246714"/>
          </a:xfrm>
          <a:prstGeom prst="rect">
            <a:avLst/>
          </a:prstGeom>
          <a:ln w="19050">
            <a:solidFill>
              <a:schemeClr val="accent1"/>
            </a:solidFill>
            <a:prstDash val="solid"/>
          </a:ln>
        </p:spPr>
        <p:txBody>
          <a:bodyPr vert="horz" lIns="91440" tIns="45720" rIns="91440" bIns="45720" rtlCol="0" anchor="ctr">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600" b="1" dirty="0"/>
              <a:t>Navigations-Leiste:</a:t>
            </a:r>
          </a:p>
        </p:txBody>
      </p:sp>
      <p:pic>
        <p:nvPicPr>
          <p:cNvPr id="73" name="Grafik 72" descr="Afkrydsning med massiv udfyldning">
            <a:extLst>
              <a:ext uri="{FF2B5EF4-FFF2-40B4-BE49-F238E27FC236}">
                <a16:creationId xmlns:a16="http://schemas.microsoft.com/office/drawing/2014/main" id="{92F47720-C6E8-4AFF-8913-A8FE79FB3E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71083" y="3295229"/>
            <a:ext cx="300364" cy="356123"/>
          </a:xfrm>
          <a:prstGeom prst="rect">
            <a:avLst/>
          </a:prstGeom>
        </p:spPr>
      </p:pic>
      <p:pic>
        <p:nvPicPr>
          <p:cNvPr id="74" name="Grafik 73" descr="Afkrydsning med massiv udfyldning">
            <a:extLst>
              <a:ext uri="{FF2B5EF4-FFF2-40B4-BE49-F238E27FC236}">
                <a16:creationId xmlns:a16="http://schemas.microsoft.com/office/drawing/2014/main" id="{834A00D4-0FDE-49A6-926F-91A2ACFD53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31415" y="3303256"/>
            <a:ext cx="300364" cy="356123"/>
          </a:xfrm>
          <a:prstGeom prst="rect">
            <a:avLst/>
          </a:prstGeom>
        </p:spPr>
      </p:pic>
      <p:sp>
        <p:nvSpPr>
          <p:cNvPr id="86" name="Handlingsknap: gå tilbage eller forrige 85">
            <a:hlinkClick r:id="" action="ppaction://hlinkshowjump?jump=previousslide" highlightClick="1"/>
            <a:extLst>
              <a:ext uri="{FF2B5EF4-FFF2-40B4-BE49-F238E27FC236}">
                <a16:creationId xmlns:a16="http://schemas.microsoft.com/office/drawing/2014/main" id="{EAC05465-D73B-4C87-8A06-488057600D37}"/>
              </a:ext>
            </a:extLst>
          </p:cNvPr>
          <p:cNvSpPr/>
          <p:nvPr/>
        </p:nvSpPr>
        <p:spPr>
          <a:xfrm>
            <a:off x="3401315" y="6609599"/>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87" name="Retur 86">
            <a:hlinkClick r:id="" action="ppaction://hlinkshowjump?jump=lastslideviewed" highlightClick="1"/>
            <a:extLst>
              <a:ext uri="{FF2B5EF4-FFF2-40B4-BE49-F238E27FC236}">
                <a16:creationId xmlns:a16="http://schemas.microsoft.com/office/drawing/2014/main" id="{3A0C0FFD-257B-41EB-9265-777E3F17811C}"/>
              </a:ext>
            </a:extLst>
          </p:cNvPr>
          <p:cNvSpPr/>
          <p:nvPr/>
        </p:nvSpPr>
        <p:spPr>
          <a:xfrm flipH="1">
            <a:off x="2939831" y="6611286"/>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89949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xmlns:a14="http://schemas.microsoft.com/office/drawing/2010/main" xmlns:asvg="http://schemas.microsoft.com/office/drawing/2016/SVG/main">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dirty="0"/>
              <a:t>III.3: Der Aktionsplan</a:t>
            </a:r>
          </a:p>
        </p:txBody>
      </p:sp>
      <p:sp>
        <p:nvSpPr>
          <p:cNvPr id="3" name="Pladsholder til indhold 2">
            <a:extLst>
              <a:ext uri="{FF2B5EF4-FFF2-40B4-BE49-F238E27FC236}">
                <a16:creationId xmlns:a16="http://schemas.microsoft.com/office/drawing/2014/main" id="{83349286-6156-4E15-BEBB-1BE0EEC674A9}"/>
              </a:ext>
            </a:extLst>
          </p:cNvPr>
          <p:cNvSpPr>
            <a:spLocks noGrp="1"/>
          </p:cNvSpPr>
          <p:nvPr>
            <p:ph sz="half" idx="1"/>
          </p:nvPr>
        </p:nvSpPr>
        <p:spPr>
          <a:xfrm>
            <a:off x="677333" y="1336590"/>
            <a:ext cx="4363590" cy="3367385"/>
          </a:xfrm>
        </p:spPr>
        <p:txBody>
          <a:bodyPr>
            <a:normAutofit fontScale="92500"/>
          </a:bodyPr>
          <a:lstStyle/>
          <a:p>
            <a:pPr marL="285750" indent="-285750"/>
            <a:r>
              <a:rPr lang="de-DE" sz="800" b="1" dirty="0"/>
              <a:t>Zweck</a:t>
            </a:r>
          </a:p>
          <a:p>
            <a:pPr marL="0" indent="0">
              <a:spcBef>
                <a:spcPts val="0"/>
              </a:spcBef>
              <a:buNone/>
            </a:pPr>
            <a:r>
              <a:rPr lang="de-DE" sz="800" dirty="0"/>
              <a:t>Alle Beteiligten sollen wissen, was wann und wie zu tun ist - und das alles mit Blick auf das Gesamtziel des Wärmeplanverfahrens. </a:t>
            </a:r>
          </a:p>
          <a:p>
            <a:pPr marL="285750" indent="-285750"/>
            <a:r>
              <a:rPr lang="de-DE" sz="800" b="1" dirty="0"/>
              <a:t>Beschreibung</a:t>
            </a:r>
          </a:p>
          <a:p>
            <a:pPr marL="0" lvl="0" indent="0">
              <a:spcBef>
                <a:spcPts val="0"/>
              </a:spcBef>
              <a:buNone/>
            </a:pPr>
            <a:r>
              <a:rPr lang="de-DE" sz="800" dirty="0"/>
              <a:t>In einem Aktionsplan wird dargelegt, wie die vorgeschlagenen Szenarien aus II.2 durch konkrete Maßnahmen umgesetzt werden sollen. Der Zweck ist es, einen klaren Leitfaden zu geben, welcher Teil der Stadt welche Art von Heizung erhält (einschließlich warum, was &amp; wann) und definiert einen verantwortlichen Akteur für jeden Teil der Stadt. Der Plan ist ziemlich detailliert und kann als spezifischer Aktionsplan für die am Umsetzungsprozess beteiligten Akteure dienen. Und er verpflichtet alle Beteiligten zur Einhaltung des vereinbarten Plans.</a:t>
            </a:r>
          </a:p>
          <a:p>
            <a:pPr marL="0" lvl="0" indent="0">
              <a:buNone/>
            </a:pPr>
            <a:r>
              <a:rPr lang="de-DE" sz="800" dirty="0"/>
              <a:t>Der Aktionsplan sollte thematisch gegliedert sein, z. B. danach, inwieweit ein Projekt entwickelt oder weiter untersucht werden sollte, da ein Projekt das "nur" entwickelt werden muss, eine Aktion für die Durchführungsakteure sein sollte. Weitere Ausarbeitungen zwischen der lokalen Verwaltung und dem/den (lokalen) Durchführungsakteur(en) aufgeteilt werden können.</a:t>
            </a:r>
          </a:p>
          <a:p>
            <a:pPr marL="0" lvl="0" indent="0">
              <a:buNone/>
            </a:pPr>
            <a:r>
              <a:rPr lang="de-DE" sz="800" dirty="0"/>
              <a:t>Schließlich muss der Aktionsplan ein zentraler Bestandteil des </a:t>
            </a:r>
            <a:r>
              <a:rPr lang="de-DE" sz="800" dirty="0">
                <a:hlinkClick r:id="rId3" action="ppaction://hlinksldjump"/>
              </a:rPr>
              <a:t>Wärmeplans </a:t>
            </a:r>
            <a:r>
              <a:rPr lang="de-DE" sz="800" dirty="0"/>
              <a:t>selbst sein, entweder als eigenständiges Kapitel oder als unabhängiger Anhang (der separat aktualisiert werden kann).</a:t>
            </a:r>
          </a:p>
          <a:p>
            <a:r>
              <a:rPr lang="de-DE" sz="800" b="1" dirty="0"/>
              <a:t>Agenten/Vertreter in die Wärmewende einbeziehen</a:t>
            </a:r>
          </a:p>
          <a:p>
            <a:pPr marL="0" indent="0">
              <a:spcBef>
                <a:spcPts val="0"/>
              </a:spcBef>
              <a:buNone/>
            </a:pPr>
            <a:r>
              <a:rPr lang="de-DE" sz="800" dirty="0"/>
              <a:t>Nachdem Sie schließlich einen Wärmeplan erstellt haben, müssen viele Akteure an der Durchführung von Projekten beteiligt werden. Da die Fernwärme vielerorts neu ist, müssen Sie jemanden finden, der Ihnen hilft. Suchen Sie sich dafür Vertreter, die die örtlichen Gepflogenheiten kennen, die schon einmal Projekte entwickelt haben und die in der örtlichen Gesellschaft geachtet und glaubwürdig sind. In Norddeutschland nennt man diese Personen "Macher", im Vereinigten Königreich "Champions". Es ist wichtig, sich nicht nur auf Menschen mit Herzblut und echtem Engagement zu verlassen (sie könnten zu emotional werden), sondern auch Leute an Bord zu haben, die wissen, wie man die Dinge umsetzt.</a:t>
            </a:r>
          </a:p>
        </p:txBody>
      </p:sp>
      <p:sp>
        <p:nvSpPr>
          <p:cNvPr id="5" name="Pladsholder til indhold 4">
            <a:extLst>
              <a:ext uri="{FF2B5EF4-FFF2-40B4-BE49-F238E27FC236}">
                <a16:creationId xmlns:a16="http://schemas.microsoft.com/office/drawing/2014/main" id="{7F52137D-599F-47CB-8C91-E18B91CEFB52}"/>
              </a:ext>
            </a:extLst>
          </p:cNvPr>
          <p:cNvSpPr>
            <a:spLocks noGrp="1"/>
          </p:cNvSpPr>
          <p:nvPr>
            <p:ph sz="half" idx="15"/>
          </p:nvPr>
        </p:nvSpPr>
        <p:spPr/>
        <p:txBody>
          <a:bodyPr>
            <a:normAutofit/>
          </a:bodyPr>
          <a:lstStyle/>
          <a:p>
            <a:pPr marL="0" indent="0">
              <a:buNone/>
            </a:pPr>
            <a:r>
              <a:rPr lang="de-DE" sz="1200" b="1" dirty="0"/>
              <a:t>Verwandte Elemente</a:t>
            </a:r>
          </a:p>
          <a:p>
            <a:pPr lvl="1"/>
            <a:r>
              <a:rPr lang="de-DE" sz="1000" dirty="0">
                <a:hlinkClick r:id="rId4" action="ppaction://hlinksldjump"/>
              </a:rPr>
              <a:t>I.5 Einbindung</a:t>
            </a:r>
            <a:endParaRPr lang="de-DE" sz="1000" dirty="0">
              <a:hlinkClick r:id="rId3" action="ppaction://hlinksldjump"/>
            </a:endParaRPr>
          </a:p>
          <a:p>
            <a:pPr lvl="1"/>
            <a:r>
              <a:rPr lang="de-DE" sz="1000" dirty="0">
                <a:hlinkClick r:id="rId3" action="ppaction://hlinksldjump"/>
              </a:rPr>
              <a:t>IV.1 Erstellung des Wärmeplans (einschließlich Aktionsplan)</a:t>
            </a:r>
            <a:endParaRPr lang="de-DE" sz="1000" dirty="0"/>
          </a:p>
          <a:p>
            <a:endParaRPr lang="de-DE" sz="1000" b="1" dirty="0"/>
          </a:p>
          <a:p>
            <a:pPr marL="0" lvl="0" indent="0">
              <a:buNone/>
            </a:pPr>
            <a:r>
              <a:rPr lang="de-DE" sz="1200" b="1" dirty="0"/>
              <a:t>Beispiele</a:t>
            </a:r>
          </a:p>
          <a:p>
            <a:pPr lvl="1"/>
            <a:r>
              <a:rPr lang="de-DE" sz="1000" dirty="0">
                <a:hlinkClick r:id="rId5"/>
              </a:rPr>
              <a:t>IV.1 </a:t>
            </a:r>
            <a:r>
              <a:rPr lang="de-DE" sz="1000" dirty="0" err="1">
                <a:hlinkClick r:id="rId5"/>
              </a:rPr>
              <a:t>Sønderborg</a:t>
            </a:r>
            <a:r>
              <a:rPr lang="de-DE" sz="1000" dirty="0">
                <a:hlinkClick r:id="rId5"/>
              </a:rPr>
              <a:t> Endgültiger Wärmeplan 2021</a:t>
            </a:r>
            <a:endParaRPr lang="de-DE" sz="1000" dirty="0"/>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16"/>
          </p:nvPr>
        </p:nvSpPr>
        <p:spPr/>
        <p:txBody>
          <a:bodyPr>
            <a:normAutofit fontScale="62500" lnSpcReduction="20000"/>
          </a:bodyPr>
          <a:lstStyle/>
          <a:p>
            <a:r>
              <a:rPr lang="de-DE" b="1" dirty="0"/>
              <a:t>Gutes Beispiel - </a:t>
            </a:r>
            <a:r>
              <a:rPr lang="de-DE" b="1" dirty="0" err="1"/>
              <a:t>Sønderborg</a:t>
            </a:r>
            <a:endParaRPr lang="de-DE" b="1" dirty="0"/>
          </a:p>
          <a:p>
            <a:pPr marL="0" indent="0">
              <a:lnSpc>
                <a:spcPct val="107000"/>
              </a:lnSpc>
              <a:buNone/>
            </a:pPr>
            <a:r>
              <a:rPr lang="de-DE" dirty="0">
                <a:ea typeface="Calibri" panose="020F0502020204030204" pitchFamily="34" charset="0"/>
                <a:cs typeface="Times New Roman" panose="02020603050405020304" pitchFamily="18" charset="0"/>
              </a:rPr>
              <a:t>Der </a:t>
            </a:r>
            <a:r>
              <a:rPr lang="de-DE" sz="1800" dirty="0">
                <a:effectLst/>
                <a:ea typeface="Calibri" panose="020F0502020204030204" pitchFamily="34" charset="0"/>
                <a:cs typeface="Times New Roman" panose="02020603050405020304" pitchFamily="18" charset="0"/>
              </a:rPr>
              <a:t>Wärmeplan 2021 für </a:t>
            </a:r>
            <a:r>
              <a:rPr lang="de-DE" sz="1800" dirty="0" err="1">
                <a:effectLst/>
                <a:ea typeface="Calibri" panose="020F0502020204030204" pitchFamily="34" charset="0"/>
                <a:cs typeface="Times New Roman" panose="02020603050405020304" pitchFamily="18" charset="0"/>
              </a:rPr>
              <a:t>Sønderborg</a:t>
            </a:r>
            <a:r>
              <a:rPr lang="de-DE" sz="1800" dirty="0">
                <a:effectLst/>
                <a:ea typeface="Calibri" panose="020F0502020204030204" pitchFamily="34" charset="0"/>
                <a:cs typeface="Times New Roman" panose="02020603050405020304" pitchFamily="18" charset="0"/>
              </a:rPr>
              <a:t> umfasst Maßnahmen zu </a:t>
            </a:r>
            <a:r>
              <a:rPr lang="de-DE" dirty="0">
                <a:ea typeface="Calibri" panose="020F0502020204030204" pitchFamily="34" charset="0"/>
                <a:cs typeface="Times New Roman" panose="02020603050405020304" pitchFamily="18" charset="0"/>
              </a:rPr>
              <a:t>drei Themen:</a:t>
            </a:r>
          </a:p>
          <a:p>
            <a:pPr marL="342900" indent="-342900">
              <a:lnSpc>
                <a:spcPct val="107000"/>
              </a:lnSpc>
              <a:buFont typeface="+mj-lt"/>
              <a:buAutoNum type="arabicPeriod"/>
            </a:pPr>
            <a:r>
              <a:rPr lang="de-DE" sz="1800" dirty="0">
                <a:effectLst/>
                <a:ea typeface="Calibri" panose="020F0502020204030204" pitchFamily="34" charset="0"/>
                <a:cs typeface="Times New Roman" panose="02020603050405020304" pitchFamily="18" charset="0"/>
              </a:rPr>
              <a:t>Neue Fernwärmegebiete</a:t>
            </a:r>
          </a:p>
          <a:p>
            <a:pPr marL="342900" indent="-342900">
              <a:lnSpc>
                <a:spcPct val="107000"/>
              </a:lnSpc>
              <a:spcBef>
                <a:spcPts val="200"/>
              </a:spcBef>
              <a:buFont typeface="+mj-lt"/>
              <a:buAutoNum type="arabicPeriod"/>
            </a:pPr>
            <a:r>
              <a:rPr lang="de-DE" sz="1800" dirty="0">
                <a:effectLst/>
                <a:ea typeface="Calibri" panose="020F0502020204030204" pitchFamily="34" charset="0"/>
                <a:cs typeface="Times New Roman" panose="02020603050405020304" pitchFamily="18" charset="0"/>
              </a:rPr>
              <a:t>Wärmeerzeugung in bestehenden Fernwärmegebieten</a:t>
            </a:r>
          </a:p>
          <a:p>
            <a:pPr marL="342900" indent="-342900">
              <a:lnSpc>
                <a:spcPct val="107000"/>
              </a:lnSpc>
              <a:spcBef>
                <a:spcPts val="200"/>
              </a:spcBef>
              <a:buFont typeface="+mj-lt"/>
              <a:buAutoNum type="arabicPeriod"/>
            </a:pPr>
            <a:r>
              <a:rPr lang="de-DE" sz="1800" dirty="0">
                <a:effectLst/>
                <a:ea typeface="Calibri" panose="020F0502020204030204" pitchFamily="34" charset="0"/>
                <a:cs typeface="Times New Roman" panose="02020603050405020304" pitchFamily="18" charset="0"/>
              </a:rPr>
              <a:t>Gebiete außerhalb des Fernwärmenetzes.</a:t>
            </a:r>
          </a:p>
          <a:p>
            <a:pPr marL="0" indent="0">
              <a:lnSpc>
                <a:spcPct val="107000"/>
              </a:lnSpc>
              <a:buNone/>
            </a:pPr>
            <a:r>
              <a:rPr lang="de-DE" sz="1800" dirty="0">
                <a:effectLst/>
                <a:ea typeface="Calibri" panose="020F0502020204030204" pitchFamily="34" charset="0"/>
                <a:cs typeface="Times New Roman" panose="02020603050405020304" pitchFamily="18" charset="0"/>
              </a:rPr>
              <a:t>Für jede Maßnahme werden der </a:t>
            </a:r>
            <a:r>
              <a:rPr lang="de-DE" sz="1800" b="1" dirty="0">
                <a:effectLst/>
                <a:ea typeface="Calibri" panose="020F0502020204030204" pitchFamily="34" charset="0"/>
                <a:cs typeface="Times New Roman" panose="02020603050405020304" pitchFamily="18" charset="0"/>
              </a:rPr>
              <a:t>Zweck </a:t>
            </a:r>
            <a:r>
              <a:rPr lang="de-DE" sz="1800" dirty="0">
                <a:effectLst/>
                <a:ea typeface="Calibri" panose="020F0502020204030204" pitchFamily="34" charset="0"/>
                <a:cs typeface="Times New Roman" panose="02020603050405020304" pitchFamily="18" charset="0"/>
              </a:rPr>
              <a:t>(z. B. Umstellung der individuellen Wärmeversorgung auf Fernwärme), eine </a:t>
            </a:r>
            <a:r>
              <a:rPr lang="de-DE" sz="1800" b="1" dirty="0">
                <a:effectLst/>
                <a:ea typeface="Calibri" panose="020F0502020204030204" pitchFamily="34" charset="0"/>
                <a:cs typeface="Times New Roman" panose="02020603050405020304" pitchFamily="18" charset="0"/>
              </a:rPr>
              <a:t>Beschreibung der Maßnahme </a:t>
            </a:r>
            <a:r>
              <a:rPr lang="de-DE" sz="1800" dirty="0">
                <a:effectLst/>
                <a:ea typeface="Calibri" panose="020F0502020204030204" pitchFamily="34" charset="0"/>
                <a:cs typeface="Times New Roman" panose="02020603050405020304" pitchFamily="18" charset="0"/>
              </a:rPr>
              <a:t>(einschließlich einer Karte mit den Gebieten), der </a:t>
            </a:r>
            <a:r>
              <a:rPr lang="de-DE" sz="1800" b="1" dirty="0">
                <a:effectLst/>
                <a:ea typeface="Calibri" panose="020F0502020204030204" pitchFamily="34" charset="0"/>
                <a:cs typeface="Times New Roman" panose="02020603050405020304" pitchFamily="18" charset="0"/>
              </a:rPr>
              <a:t>Verantwortliche </a:t>
            </a:r>
            <a:r>
              <a:rPr lang="de-DE" sz="1800" dirty="0">
                <a:effectLst/>
                <a:ea typeface="Calibri" panose="020F0502020204030204" pitchFamily="34" charset="0"/>
                <a:cs typeface="Times New Roman" panose="02020603050405020304" pitchFamily="18" charset="0"/>
              </a:rPr>
              <a:t>für die Maßnahme (z. B. ein Fernwärmeversorgungsunternehmen) und eine </a:t>
            </a:r>
            <a:r>
              <a:rPr lang="de-DE" sz="1800" b="1" dirty="0">
                <a:effectLst/>
                <a:ea typeface="Calibri" panose="020F0502020204030204" pitchFamily="34" charset="0"/>
                <a:cs typeface="Times New Roman" panose="02020603050405020304" pitchFamily="18" charset="0"/>
              </a:rPr>
              <a:t>Erklärung</a:t>
            </a:r>
            <a:r>
              <a:rPr lang="de-DE" sz="1800" dirty="0">
                <a:effectLst/>
                <a:ea typeface="Calibri" panose="020F0502020204030204" pitchFamily="34" charset="0"/>
                <a:cs typeface="Times New Roman" panose="02020603050405020304" pitchFamily="18" charset="0"/>
              </a:rPr>
              <a:t>, warum diese Maßnahme beschlossen wurde, angegeben.</a:t>
            </a:r>
          </a:p>
          <a:p>
            <a:pPr marL="0" indent="0">
              <a:lnSpc>
                <a:spcPct val="107000"/>
              </a:lnSpc>
              <a:spcAft>
                <a:spcPts val="800"/>
              </a:spcAft>
              <a:buNone/>
            </a:pPr>
            <a:r>
              <a:rPr lang="de-DE" sz="1800" dirty="0">
                <a:effectLst/>
                <a:ea typeface="Calibri" panose="020F0502020204030204" pitchFamily="34" charset="0"/>
                <a:cs typeface="Times New Roman" panose="02020603050405020304" pitchFamily="18" charset="0"/>
              </a:rPr>
              <a:t>Der Plan umfasst fünf Aktionen für neue Fernwärme, drei Aktionen für Veränderungen in der Wärmeerzeugung und fünf Aktionen für Bereiche außerhalb der Fernwärme. Diese Auflösung und dieses Format machen die Maßnahmen im Prozess der </a:t>
            </a:r>
            <a:r>
              <a:rPr lang="de-DE" dirty="0">
                <a:ea typeface="Calibri" panose="020F0502020204030204" pitchFamily="34" charset="0"/>
                <a:cs typeface="Times New Roman" panose="02020603050405020304" pitchFamily="18" charset="0"/>
              </a:rPr>
              <a:t>Überarbeitung des Wärmeplans </a:t>
            </a:r>
            <a:r>
              <a:rPr lang="de-DE" sz="1800" dirty="0">
                <a:effectLst/>
                <a:ea typeface="Calibri" panose="020F0502020204030204" pitchFamily="34" charset="0"/>
                <a:cs typeface="Times New Roman" panose="02020603050405020304" pitchFamily="18" charset="0"/>
              </a:rPr>
              <a:t>greifbar und messbar.</a:t>
            </a:r>
            <a:endParaRPr lang="de-DE" dirty="0"/>
          </a:p>
          <a:p>
            <a:r>
              <a:rPr lang="de-DE" b="1" dirty="0"/>
              <a:t>Schlechtes Beispiel</a:t>
            </a:r>
          </a:p>
          <a:p>
            <a:pPr marL="0" indent="0">
              <a:buNone/>
            </a:pPr>
            <a:r>
              <a:rPr lang="de-DE" dirty="0"/>
              <a:t>Viel zu viele - jedes Mal enden die Schlussfolgerungen als Absichtserklärungen statt als verbindliche Aktionspläne.</a:t>
            </a:r>
          </a:p>
        </p:txBody>
      </p:sp>
      <p:sp>
        <p:nvSpPr>
          <p:cNvPr id="6" name="Pladsholder til indhold 5">
            <a:extLst>
              <a:ext uri="{FF2B5EF4-FFF2-40B4-BE49-F238E27FC236}">
                <a16:creationId xmlns:a16="http://schemas.microsoft.com/office/drawing/2014/main" id="{5CAC4921-7123-418D-BF6C-1AC9D15E3157}"/>
              </a:ext>
            </a:extLst>
          </p:cNvPr>
          <p:cNvSpPr>
            <a:spLocks noGrp="1"/>
          </p:cNvSpPr>
          <p:nvPr>
            <p:ph sz="half" idx="17"/>
          </p:nvPr>
        </p:nvSpPr>
        <p:spPr>
          <a:xfrm>
            <a:off x="678635" y="4779390"/>
            <a:ext cx="4363590" cy="1175929"/>
          </a:xfrm>
        </p:spPr>
        <p:txBody>
          <a:bodyPr>
            <a:normAutofit fontScale="40000" lnSpcReduction="20000"/>
          </a:bodyPr>
          <a:lstStyle/>
          <a:p>
            <a:r>
              <a:rPr lang="de-DE" sz="1800" b="1" dirty="0"/>
              <a:t>Was man tun sollte</a:t>
            </a:r>
            <a:endParaRPr lang="de-DE" b="1" dirty="0"/>
          </a:p>
          <a:p>
            <a:pPr marL="0" indent="0">
              <a:spcBef>
                <a:spcPts val="0"/>
              </a:spcBef>
              <a:buNone/>
            </a:pPr>
            <a:r>
              <a:rPr lang="de-DE" dirty="0"/>
              <a:t>Maßnahmen müssen greifbar und messbar sein (wann ist diese Maßnahme erfüllt?). Außerdem müssen sie einer Person zugeordnet werden (inkl. eines Zeitplans).</a:t>
            </a:r>
          </a:p>
          <a:p>
            <a:pPr marL="0" indent="0">
              <a:buNone/>
            </a:pPr>
            <a:r>
              <a:rPr lang="de-DE" dirty="0"/>
              <a:t>Aufnahme eines Protokolls für neue Baugebiete - sowohl hinsichtlich des neuen Wärme-/Kältebedarfs als auch möglicher Quellen für Abwärme.</a:t>
            </a:r>
          </a:p>
          <a:p>
            <a:r>
              <a:rPr lang="de-DE" b="1" dirty="0"/>
              <a:t>Was man nicht tun sollte</a:t>
            </a:r>
          </a:p>
          <a:p>
            <a:pPr marL="0" indent="0">
              <a:spcBef>
                <a:spcPts val="0"/>
              </a:spcBef>
              <a:buNone/>
            </a:pPr>
            <a:r>
              <a:rPr lang="de-DE" dirty="0"/>
              <a:t>Geben Sie nicht mehr Details an, als es die Genauigkeit zulässt. Seien Sie offen, was die Detailgenauigkeit angeht - Ihre Schlussfolgerungen sind in Ordnung, wenn Sie jeweils für eine Stadt rechnen.</a:t>
            </a:r>
          </a:p>
        </p:txBody>
      </p:sp>
    </p:spTree>
    <p:extLst>
      <p:ext uri="{BB962C8B-B14F-4D97-AF65-F5344CB8AC3E}">
        <p14:creationId xmlns:p14="http://schemas.microsoft.com/office/powerpoint/2010/main" val="2704835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39924-763D-4FB0-82F8-397640DCF13C}"/>
              </a:ext>
            </a:extLst>
          </p:cNvPr>
          <p:cNvSpPr>
            <a:spLocks noGrp="1"/>
          </p:cNvSpPr>
          <p:nvPr>
            <p:ph type="title"/>
          </p:nvPr>
        </p:nvSpPr>
        <p:spPr/>
        <p:txBody>
          <a:bodyPr>
            <a:normAutofit fontScale="90000"/>
          </a:bodyPr>
          <a:lstStyle/>
          <a:p>
            <a:r>
              <a:rPr lang="de-DE"/>
              <a:t>Werkzeug T.III.1: HotMaps (Berechnungsmodule-CM)</a:t>
            </a:r>
          </a:p>
        </p:txBody>
      </p:sp>
      <p:sp>
        <p:nvSpPr>
          <p:cNvPr id="4" name="Pladsholder til indhold 3">
            <a:extLst>
              <a:ext uri="{FF2B5EF4-FFF2-40B4-BE49-F238E27FC236}">
                <a16:creationId xmlns:a16="http://schemas.microsoft.com/office/drawing/2014/main" id="{3C771355-B32B-44BF-B52C-C92AE10FA10F}"/>
              </a:ext>
            </a:extLst>
          </p:cNvPr>
          <p:cNvSpPr>
            <a:spLocks noGrp="1"/>
          </p:cNvSpPr>
          <p:nvPr>
            <p:ph sz="half" idx="17"/>
          </p:nvPr>
        </p:nvSpPr>
        <p:spPr/>
        <p:txBody>
          <a:bodyPr>
            <a:normAutofit fontScale="55000" lnSpcReduction="20000"/>
          </a:bodyPr>
          <a:lstStyle/>
          <a:p>
            <a:r>
              <a:rPr lang="de-DE" sz="1600" b="1" dirty="0"/>
              <a:t>Was man tun sollte</a:t>
            </a:r>
            <a:endParaRPr lang="de-DE" b="1" dirty="0"/>
          </a:p>
          <a:p>
            <a:pPr marL="0" indent="0">
              <a:buNone/>
            </a:pPr>
            <a:r>
              <a:rPr lang="de-DE" b="0" dirty="0"/>
              <a:t>Nutzen Sie die Berechnungsmodule für die Bewertungen der Gebiete in </a:t>
            </a:r>
            <a:r>
              <a:rPr lang="de-DE" b="0" dirty="0">
                <a:hlinkClick r:id="rId3" action="ppaction://hlinksldjump"/>
              </a:rPr>
              <a:t>III.1 </a:t>
            </a:r>
            <a:r>
              <a:rPr lang="de-DE" b="0" dirty="0"/>
              <a:t>und überprüfen Sie die Ergebnisse Ihres Beraters oder anderer Beteiligter - kommen Sie zu den gleichen Schlussfolgerungen (die Zahlen können abweichen)?</a:t>
            </a:r>
          </a:p>
          <a:p>
            <a:r>
              <a:rPr lang="de-DE" b="1" dirty="0"/>
              <a:t>Was man nicht tun sollte</a:t>
            </a:r>
          </a:p>
          <a:p>
            <a:pPr marL="0" indent="0">
              <a:buNone/>
            </a:pPr>
            <a:r>
              <a:rPr lang="de-DE" b="0" dirty="0"/>
              <a:t>Beginnen Sie nicht mit detaillierten und vielschichtigen Analysen auf eigene Faust - nutzen Sie </a:t>
            </a:r>
            <a:r>
              <a:rPr lang="de-DE" b="0" dirty="0" err="1"/>
              <a:t>HotMaps</a:t>
            </a:r>
            <a:r>
              <a:rPr lang="de-DE" b="0" dirty="0"/>
              <a:t>-CM für eine zweite Meinung und um die Akteure herauszufordern.</a:t>
            </a:r>
          </a:p>
        </p:txBody>
      </p:sp>
      <p:sp>
        <p:nvSpPr>
          <p:cNvPr id="5" name="Pladsholder til indhold 4">
            <a:extLst>
              <a:ext uri="{FF2B5EF4-FFF2-40B4-BE49-F238E27FC236}">
                <a16:creationId xmlns:a16="http://schemas.microsoft.com/office/drawing/2014/main" id="{E6FE2CF5-A8FD-4576-9191-3A50900CAA3F}"/>
              </a:ext>
            </a:extLst>
          </p:cNvPr>
          <p:cNvSpPr>
            <a:spLocks noGrp="1"/>
          </p:cNvSpPr>
          <p:nvPr>
            <p:ph sz="half" idx="20"/>
          </p:nvPr>
        </p:nvSpPr>
        <p:spPr/>
        <p:txBody>
          <a:bodyPr>
            <a:normAutofit fontScale="77500" lnSpcReduction="20000"/>
          </a:bodyPr>
          <a:lstStyle/>
          <a:p>
            <a:r>
              <a:rPr lang="de-DE"/>
              <a:t>Eingabe</a:t>
            </a:r>
          </a:p>
          <a:p>
            <a:pPr marL="0" indent="0">
              <a:buNone/>
            </a:pPr>
            <a:r>
              <a:rPr lang="de-DE" b="0"/>
              <a:t>Wärmebedarfsdaten (Standarddaten sind verfügbar), Annahmen für Parameter, IT-Kenntnisse (mittel).</a:t>
            </a:r>
          </a:p>
          <a:p>
            <a:pPr marL="285750"/>
            <a:r>
              <a:rPr lang="de-DE"/>
              <a:t>Ausgabe</a:t>
            </a:r>
          </a:p>
          <a:p>
            <a:pPr marL="0" indent="0">
              <a:buNone/>
            </a:pPr>
            <a:r>
              <a:rPr lang="de-DE" b="0"/>
              <a:t>Vgl. die verschiedenen CMs.</a:t>
            </a:r>
          </a:p>
        </p:txBody>
      </p:sp>
      <p:sp>
        <p:nvSpPr>
          <p:cNvPr id="6" name="Pladsholder til indhold 5">
            <a:extLst>
              <a:ext uri="{FF2B5EF4-FFF2-40B4-BE49-F238E27FC236}">
                <a16:creationId xmlns:a16="http://schemas.microsoft.com/office/drawing/2014/main" id="{6B50E4E2-4145-439E-992F-7F4109817CD8}"/>
              </a:ext>
            </a:extLst>
          </p:cNvPr>
          <p:cNvSpPr>
            <a:spLocks noGrp="1"/>
          </p:cNvSpPr>
          <p:nvPr>
            <p:ph sz="half" idx="21"/>
          </p:nvPr>
        </p:nvSpPr>
        <p:spPr/>
        <p:txBody>
          <a:bodyPr>
            <a:normAutofit fontScale="92500" lnSpcReduction="20000"/>
          </a:bodyPr>
          <a:lstStyle/>
          <a:p>
            <a:r>
              <a:rPr lang="de-DE" b="1" dirty="0"/>
              <a:t>Beschreibung</a:t>
            </a:r>
          </a:p>
          <a:p>
            <a:pPr marL="0" indent="0">
              <a:buNone/>
            </a:pPr>
            <a:r>
              <a:rPr lang="de-DE" dirty="0"/>
              <a:t>Das </a:t>
            </a:r>
            <a:r>
              <a:rPr lang="de-DE" dirty="0" err="1"/>
              <a:t>HotMaps</a:t>
            </a:r>
            <a:r>
              <a:rPr lang="de-DE" dirty="0"/>
              <a:t>-Tool umfasst eine Reihe von Berechnungsmodulen (CM, engl. </a:t>
            </a:r>
            <a:r>
              <a:rPr lang="de-DE" dirty="0" err="1"/>
              <a:t>calculation</a:t>
            </a:r>
            <a:r>
              <a:rPr lang="de-DE" dirty="0"/>
              <a:t> </a:t>
            </a:r>
            <a:r>
              <a:rPr lang="de-DE" dirty="0" err="1"/>
              <a:t>modules</a:t>
            </a:r>
            <a:r>
              <a:rPr lang="de-DE" dirty="0"/>
              <a:t>), die als Teil einer Szenarioanalyse im Werkzeug oder als eigenständige Installation verwendet werden können. Diese Beschreibung konzentriert sich auf die im browserbasierten Werkzeug verfügbaren Instrumente. Um die Instrumente (Tools) eigenständig zu installieren (nur für IT-Spezialisten), finden Sie die </a:t>
            </a:r>
            <a:r>
              <a:rPr lang="de-DE" dirty="0" err="1"/>
              <a:t>Repositories</a:t>
            </a:r>
            <a:r>
              <a:rPr lang="de-DE" dirty="0"/>
              <a:t> auf </a:t>
            </a:r>
            <a:r>
              <a:rPr lang="de-DE" dirty="0">
                <a:hlinkClick r:id="rId4"/>
              </a:rPr>
              <a:t>GitHub</a:t>
            </a:r>
            <a:r>
              <a:rPr lang="de-DE" dirty="0"/>
              <a:t>.</a:t>
            </a:r>
          </a:p>
          <a:p>
            <a:pPr marL="0" indent="0">
              <a:buNone/>
            </a:pPr>
            <a:r>
              <a:rPr lang="de-DE" dirty="0"/>
              <a:t>Wenn Sie Ihre Bottom-up-Daten zu Wärmedichten verwenden möchten, müssen Sie diese in </a:t>
            </a:r>
            <a:r>
              <a:rPr lang="de-DE" dirty="0" err="1"/>
              <a:t>HotMaps</a:t>
            </a:r>
            <a:r>
              <a:rPr lang="de-DE" dirty="0"/>
              <a:t> hochladen, um sie in CMs zu verarbeiten. Diese Funktionalität wird in den Schulungsunterlagen demonstriert (siehe Weitere Informationen).</a:t>
            </a:r>
          </a:p>
        </p:txBody>
      </p:sp>
      <p:sp>
        <p:nvSpPr>
          <p:cNvPr id="7" name="Pladsholder til indhold 6">
            <a:extLst>
              <a:ext uri="{FF2B5EF4-FFF2-40B4-BE49-F238E27FC236}">
                <a16:creationId xmlns:a16="http://schemas.microsoft.com/office/drawing/2014/main" id="{F385EE88-1B65-4CC7-B07E-7DA1A60E5115}"/>
              </a:ext>
            </a:extLst>
          </p:cNvPr>
          <p:cNvSpPr>
            <a:spLocks noGrp="1"/>
          </p:cNvSpPr>
          <p:nvPr>
            <p:ph sz="half" idx="22"/>
          </p:nvPr>
        </p:nvSpPr>
        <p:spPr/>
        <p:txBody>
          <a:bodyPr>
            <a:normAutofit fontScale="92500" lnSpcReduction="10000"/>
          </a:bodyPr>
          <a:lstStyle/>
          <a:p>
            <a:pPr marL="0" indent="0">
              <a:buNone/>
            </a:pPr>
            <a:r>
              <a:rPr lang="de-DE" sz="1000" b="0" dirty="0" err="1"/>
              <a:t>HotMaps</a:t>
            </a:r>
            <a:r>
              <a:rPr lang="de-DE" sz="1000" b="0" dirty="0"/>
              <a:t> enthält eine große Auswahl an Berechnungsmodulen (CM). Eine Auswahl wird hier vorgestellt:</a:t>
            </a:r>
          </a:p>
          <a:p>
            <a:r>
              <a:rPr lang="de-DE" sz="1000" dirty="0">
                <a:hlinkClick r:id="rId5"/>
              </a:rPr>
              <a:t>CM Fernwärmepotenzialgebiete: Benutzerdefinierte Schwellenwerte</a:t>
            </a:r>
            <a:endParaRPr lang="de-DE" sz="1000" dirty="0"/>
          </a:p>
          <a:p>
            <a:pPr marL="0" indent="0">
              <a:buNone/>
            </a:pPr>
            <a:r>
              <a:rPr lang="de-DE" sz="1000" b="0" dirty="0"/>
              <a:t>Dieses Berechnungsmodul berechnet das Fernwärmepotenzial innerhalb der ausgewählten Region anhand von 2 Schwellenwerten: 1) Mindestwärmebedarf pro Hektar, 2) Mindestwärmebedarf in einem Fernwärmegebiet. Gebiete innerhalb der ausgewählten Region, die diese Bedingungen erfüllen, werden als Fernwärmegebiete angegeben.</a:t>
            </a:r>
          </a:p>
          <a:p>
            <a:r>
              <a:rPr lang="de-DE" sz="1000" dirty="0">
                <a:hlinkClick r:id="rId6"/>
              </a:rPr>
              <a:t>CM - Fernwärmepotenzial: wirtschaftliche Bewertung</a:t>
            </a:r>
            <a:endParaRPr lang="de-DE" sz="1000" dirty="0"/>
          </a:p>
          <a:p>
            <a:pPr marL="0" indent="0">
              <a:buNone/>
            </a:pPr>
            <a:r>
              <a:rPr lang="de-DE" sz="1000" b="0" dirty="0"/>
              <a:t>Ähnlich wie die "benutzerdefinierten Schwellenwerte", aber mit mehr Details bei den Bewertungsparametern. Das CM berücksichtigt diese Parameter: 1) Wärmebedarfs- und Geschossflächenkarte, 2) Kosten des Netzausbaus, 3) Entwicklung des Wärmebedarfs und der Anbindungsraten, 4) Abschreibungsdauer, 5) Abschreibungszeit und 6) ein Schwellenwert für die akzeptierten Wärmeverteilungskosten.</a:t>
            </a:r>
          </a:p>
          <a:p>
            <a:r>
              <a:rPr lang="de-DE" sz="1000" dirty="0">
                <a:hlinkClick r:id="rId7"/>
              </a:rPr>
              <a:t>CM - Versand der Fernwärmeversorgung</a:t>
            </a:r>
            <a:endParaRPr lang="de-DE" sz="1000" dirty="0"/>
          </a:p>
          <a:p>
            <a:pPr marL="0" indent="0">
              <a:buNone/>
            </a:pPr>
            <a:r>
              <a:rPr lang="de-DE" sz="1000" b="0" dirty="0"/>
              <a:t>Zwei Modi - Dispatch und </a:t>
            </a:r>
            <a:r>
              <a:rPr lang="de-DE" sz="1000" b="0" dirty="0" err="1"/>
              <a:t>Invest</a:t>
            </a:r>
            <a:r>
              <a:rPr lang="de-DE" sz="1000" b="0" dirty="0"/>
              <a:t>. In beiden Modi werden die Kosten (CAPEX und OPEX), der Energieverbrauch und die Emissionen für Ihr Szenario ermittelt. Im Dispatch-Modus können Sie den optimierten Einsatz von Wärmequellen für ein bestimmtes Fernwärmegebiet berechnen - für jede Stunde des Jahres. Im Investitionsmodus können Sie die Wärmekapazitäten so optimieren, sodass sie dem gegebenen Wärmebedarf entsprechen.</a:t>
            </a:r>
          </a:p>
          <a:p>
            <a:r>
              <a:rPr lang="de-DE" sz="1000" dirty="0">
                <a:hlinkClick r:id="rId8"/>
              </a:rPr>
              <a:t>CM - Bewertung von Szenarien</a:t>
            </a:r>
            <a:endParaRPr lang="de-DE" sz="1000" dirty="0"/>
          </a:p>
          <a:p>
            <a:pPr marL="0" indent="0">
              <a:buNone/>
            </a:pPr>
            <a:r>
              <a:rPr lang="de-DE" sz="1000" b="0" dirty="0"/>
              <a:t>Eine Vorlage für ein Excel-Tabellenblatt zum Vergleich von Szenarien. Verbindet einzelne Heizungsalternativen und die Ergebnisse von Fernwärmeszenarien.</a:t>
            </a:r>
          </a:p>
        </p:txBody>
      </p:sp>
      <p:sp>
        <p:nvSpPr>
          <p:cNvPr id="3" name="Pladsholder til indhold 2">
            <a:extLst>
              <a:ext uri="{FF2B5EF4-FFF2-40B4-BE49-F238E27FC236}">
                <a16:creationId xmlns:a16="http://schemas.microsoft.com/office/drawing/2014/main" id="{2A362B0D-E08D-4112-8BB5-99638D0B8F47}"/>
              </a:ext>
            </a:extLst>
          </p:cNvPr>
          <p:cNvSpPr>
            <a:spLocks noGrp="1"/>
          </p:cNvSpPr>
          <p:nvPr>
            <p:ph sz="half" idx="1"/>
          </p:nvPr>
        </p:nvSpPr>
        <p:spPr/>
        <p:txBody>
          <a:bodyPr>
            <a:normAutofit/>
          </a:bodyPr>
          <a:lstStyle/>
          <a:p>
            <a:pPr marL="0" indent="0">
              <a:buNone/>
            </a:pPr>
            <a:r>
              <a:rPr lang="de-DE" sz="1200" b="1"/>
              <a:t>Verwandte Elemente</a:t>
            </a:r>
          </a:p>
          <a:p>
            <a:pPr lvl="1"/>
            <a:r>
              <a:rPr lang="de-DE" sz="1000">
                <a:hlinkClick r:id="rId3" action="ppaction://hlinksldjump"/>
              </a:rPr>
              <a:t>III.1: Szenario- Definition</a:t>
            </a:r>
            <a:endParaRPr lang="de-DE" sz="1000"/>
          </a:p>
          <a:p>
            <a:pPr lvl="1"/>
            <a:r>
              <a:rPr lang="de-DE" sz="1000">
                <a:hlinkClick r:id="rId9" action="ppaction://hlinksldjump"/>
              </a:rPr>
              <a:t>III.2: Modellierung des Energiesystems</a:t>
            </a:r>
            <a:endParaRPr lang="de-DE" sz="1000">
              <a:hlinkClick r:id="rId10" action="ppaction://hlinksldjump"/>
            </a:endParaRPr>
          </a:p>
          <a:p>
            <a:pPr lvl="1"/>
            <a:r>
              <a:rPr lang="de-DE" sz="1000">
                <a:hlinkClick r:id="rId10" action="ppaction://hlinksldjump"/>
              </a:rPr>
              <a:t>T.II.1: HotMaps (Mapping)</a:t>
            </a:r>
            <a:endParaRPr lang="de-DE" sz="1000"/>
          </a:p>
          <a:p>
            <a:pPr lvl="1"/>
            <a:endParaRPr lang="de-DE" sz="1000"/>
          </a:p>
          <a:p>
            <a:pPr marL="0" indent="0">
              <a:buNone/>
            </a:pPr>
            <a:r>
              <a:rPr lang="de-DE" sz="1200" b="1"/>
              <a:t>Mehr Infos</a:t>
            </a:r>
          </a:p>
          <a:p>
            <a:pPr lvl="1"/>
            <a:r>
              <a:rPr lang="de-DE" sz="1000">
                <a:hlinkClick r:id="rId11"/>
              </a:rPr>
              <a:t>HotMaps-Wiki (Seite für jede CM auf der rechten Seite)</a:t>
            </a:r>
            <a:endParaRPr lang="de-DE" sz="1000"/>
          </a:p>
          <a:p>
            <a:pPr lvl="1"/>
            <a:r>
              <a:rPr lang="de-DE" sz="1000" b="0">
                <a:hlinkClick r:id="rId12"/>
              </a:rPr>
              <a:t>Schulungs-material</a:t>
            </a:r>
            <a:endParaRPr lang="de-DE" sz="1000"/>
          </a:p>
          <a:p>
            <a:pPr lvl="1"/>
            <a:endParaRPr lang="de-DE" sz="1000"/>
          </a:p>
          <a:p>
            <a:pPr marL="0" lvl="0" indent="0">
              <a:buNone/>
            </a:pPr>
            <a:r>
              <a:rPr lang="de-DE" sz="1200" b="1"/>
              <a:t>Beispiele</a:t>
            </a:r>
          </a:p>
          <a:p>
            <a:pPr lvl="1"/>
            <a:r>
              <a:rPr lang="de-DE" sz="1000">
                <a:highlight>
                  <a:srgbClr val="FFFF00"/>
                </a:highlight>
              </a:rPr>
              <a:t>BaWü-Ref.: XXX</a:t>
            </a:r>
          </a:p>
          <a:p>
            <a:endParaRPr lang="de-DE" sz="1000" b="0"/>
          </a:p>
        </p:txBody>
      </p:sp>
      <p:pic>
        <p:nvPicPr>
          <p:cNvPr id="8" name="Billede 7">
            <a:extLst>
              <a:ext uri="{FF2B5EF4-FFF2-40B4-BE49-F238E27FC236}">
                <a16:creationId xmlns:a16="http://schemas.microsoft.com/office/drawing/2014/main" id="{433ABACD-14AE-4CC0-AAFA-8685B208E5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64771" y="-318960"/>
            <a:ext cx="1380601" cy="1380601"/>
          </a:xfrm>
          <a:prstGeom prst="rect">
            <a:avLst/>
          </a:prstGeom>
        </p:spPr>
      </p:pic>
    </p:spTree>
    <p:extLst>
      <p:ext uri="{BB962C8B-B14F-4D97-AF65-F5344CB8AC3E}">
        <p14:creationId xmlns:p14="http://schemas.microsoft.com/office/powerpoint/2010/main" val="1695103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a14="http://schemas.microsoft.com/office/drawing/2010/main">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dsholder til indhold 6">
            <a:extLst>
              <a:ext uri="{FF2B5EF4-FFF2-40B4-BE49-F238E27FC236}">
                <a16:creationId xmlns:a16="http://schemas.microsoft.com/office/drawing/2014/main" id="{2A7C79C5-BD16-4D1A-A896-A6D87FA42DD5}"/>
              </a:ext>
            </a:extLst>
          </p:cNvPr>
          <p:cNvSpPr txBox="1">
            <a:spLocks/>
          </p:cNvSpPr>
          <p:nvPr/>
        </p:nvSpPr>
        <p:spPr>
          <a:xfrm>
            <a:off x="5513241" y="1335953"/>
            <a:ext cx="3515417" cy="4660915"/>
          </a:xfrm>
          <a:prstGeom prst="rect">
            <a:avLst/>
          </a:prstGeom>
          <a:ln>
            <a:solidFill>
              <a:srgbClr val="A6A6A6"/>
            </a:solidFill>
          </a:ln>
        </p:spPr>
        <p:txBody>
          <a:bodyPr vert="horz" lIns="91440" tIns="45720" rIns="91440" bIns="45720" rtlCol="0">
            <a:normAutofit/>
          </a:bodyPr>
          <a:lstStyle>
            <a:lvl1pPr marL="249750" indent="-285750" algn="l" defTabSz="457200" rtl="0" eaLnBrk="1" latinLnBrk="0" hangingPunct="1">
              <a:spcBef>
                <a:spcPts val="600"/>
              </a:spcBef>
              <a:spcAft>
                <a:spcPts val="0"/>
              </a:spcAft>
              <a:buClr>
                <a:schemeClr val="accent1"/>
              </a:buClr>
              <a:buSzPct val="80000"/>
              <a:buFont typeface="Wingdings 3" charset="2"/>
              <a:buChar char=""/>
              <a:defRPr lang="en-US" sz="1500" b="1" kern="1200" dirty="0" smtClean="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de-DE" b="0"/>
          </a:p>
        </p:txBody>
      </p:sp>
      <p:sp>
        <p:nvSpPr>
          <p:cNvPr id="13" name="Pladsholder til indhold 6">
            <a:extLst>
              <a:ext uri="{FF2B5EF4-FFF2-40B4-BE49-F238E27FC236}">
                <a16:creationId xmlns:a16="http://schemas.microsoft.com/office/drawing/2014/main" id="{03253038-70B4-49B2-87E9-26C8D2020FC6}"/>
              </a:ext>
            </a:extLst>
          </p:cNvPr>
          <p:cNvSpPr txBox="1">
            <a:spLocks/>
          </p:cNvSpPr>
          <p:nvPr/>
        </p:nvSpPr>
        <p:spPr>
          <a:xfrm>
            <a:off x="5513241" y="4170784"/>
            <a:ext cx="3515417" cy="1826084"/>
          </a:xfrm>
          <a:prstGeom prst="rect">
            <a:avLst/>
          </a:prstGeom>
          <a:ln>
            <a:solidFill>
              <a:srgbClr val="A6A6A6"/>
            </a:solidFill>
          </a:ln>
        </p:spPr>
        <p:txBody>
          <a:bodyPr vert="horz" lIns="91440" tIns="45720" rIns="91440" bIns="45720" rtlCol="0">
            <a:normAutofit fontScale="55000" lnSpcReduction="20000"/>
          </a:bodyPr>
          <a:lstStyle>
            <a:lvl1pPr marL="249750" indent="-285750" algn="l" defTabSz="457200" rtl="0" eaLnBrk="1" latinLnBrk="0" hangingPunct="1">
              <a:spcBef>
                <a:spcPts val="600"/>
              </a:spcBef>
              <a:spcAft>
                <a:spcPts val="0"/>
              </a:spcAft>
              <a:buClr>
                <a:schemeClr val="accent1"/>
              </a:buClr>
              <a:buSzPct val="80000"/>
              <a:buFont typeface="Wingdings 3" charset="2"/>
              <a:buChar char=""/>
              <a:defRPr lang="en-US" sz="1500" b="1" kern="1200" dirty="0" smtClean="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de-DE" dirty="0"/>
              <a:t>Gutes Beispiel - Aalborg</a:t>
            </a:r>
          </a:p>
          <a:p>
            <a:pPr marL="0" indent="0">
              <a:buFont typeface="Wingdings 3" charset="2"/>
              <a:buNone/>
            </a:pPr>
            <a:r>
              <a:rPr lang="de-DE" sz="1300" b="0" dirty="0"/>
              <a:t>Das kommunale Fernwärmeversorgungsunternehmen von Aalborg erstellte 2017 eine Wärmestrategie, um zukünftige Optionen für den Ersatz eines Braunkohle-Heizkraftwerks zu untersuchen. In den Szenarien wurden verschiedene Möglichkeiten zur Deckung des prognostizierten Wärmebedarfs im Jahr 2028/35 modelliert. Die zugrunde gelegten Annahmen zu Verfügbarkeit, Effizienz, Wirtschaftlichkeit usw. wurden in zwei (konsistenten!) Datenkatalogen dokumentiert: </a:t>
            </a:r>
          </a:p>
          <a:p>
            <a:pPr marL="179388" indent="-179388">
              <a:buFont typeface="Wingdings 3" charset="2"/>
              <a:buAutoNum type="arabicParenR"/>
            </a:pPr>
            <a:r>
              <a:rPr lang="de-DE" sz="1300" b="0" dirty="0"/>
              <a:t>Intern: Für die Kerngruppe und die an der Umsetzung beteiligten Akteure, zur Verwendung in der Modellierung des Energiesystems, und </a:t>
            </a:r>
          </a:p>
          <a:p>
            <a:pPr marL="179388" indent="-179388">
              <a:buFont typeface="Wingdings 3" charset="2"/>
              <a:buAutoNum type="arabicParenR"/>
            </a:pPr>
            <a:r>
              <a:rPr lang="de-DE" sz="1300" b="0" dirty="0"/>
              <a:t>Extern: Ein "</a:t>
            </a:r>
            <a:r>
              <a:rPr lang="de-DE" sz="1300" b="0" dirty="0" err="1"/>
              <a:t>Pixibuch</a:t>
            </a:r>
            <a:r>
              <a:rPr lang="de-DE" sz="1300" b="0" dirty="0"/>
              <a:t>", für Politiker und Bürger. </a:t>
            </a:r>
          </a:p>
          <a:p>
            <a:pPr marL="0" indent="0">
              <a:buFont typeface="Wingdings 3" charset="2"/>
              <a:buNone/>
            </a:pPr>
            <a:r>
              <a:rPr lang="de-DE" sz="1300" b="0" dirty="0"/>
              <a:t>Dies ermöglichte mehr Details in der internen Version, während in der externen Version ein umfassender und konsistenter Überblick für Nicht-Fachleute gegeben werden konnte.</a:t>
            </a:r>
          </a:p>
        </p:txBody>
      </p:sp>
      <p:sp>
        <p:nvSpPr>
          <p:cNvPr id="2" name="Titel 1">
            <a:extLst>
              <a:ext uri="{FF2B5EF4-FFF2-40B4-BE49-F238E27FC236}">
                <a16:creationId xmlns:a16="http://schemas.microsoft.com/office/drawing/2014/main" id="{50539924-763D-4FB0-82F8-397640DCF13C}"/>
              </a:ext>
            </a:extLst>
          </p:cNvPr>
          <p:cNvSpPr>
            <a:spLocks noGrp="1"/>
          </p:cNvSpPr>
          <p:nvPr>
            <p:ph type="title"/>
          </p:nvPr>
        </p:nvSpPr>
        <p:spPr/>
        <p:txBody>
          <a:bodyPr/>
          <a:lstStyle/>
          <a:p>
            <a:r>
              <a:rPr lang="de-DE" dirty="0"/>
              <a:t>Werkzeug T.III.2: Technologische Daten</a:t>
            </a:r>
          </a:p>
        </p:txBody>
      </p:sp>
      <p:sp>
        <p:nvSpPr>
          <p:cNvPr id="4" name="Pladsholder til indhold 3">
            <a:extLst>
              <a:ext uri="{FF2B5EF4-FFF2-40B4-BE49-F238E27FC236}">
                <a16:creationId xmlns:a16="http://schemas.microsoft.com/office/drawing/2014/main" id="{3C771355-B32B-44BF-B52C-C92AE10FA10F}"/>
              </a:ext>
            </a:extLst>
          </p:cNvPr>
          <p:cNvSpPr>
            <a:spLocks noGrp="1"/>
          </p:cNvSpPr>
          <p:nvPr>
            <p:ph sz="half" idx="17"/>
          </p:nvPr>
        </p:nvSpPr>
        <p:spPr>
          <a:xfrm>
            <a:off x="677333" y="5010150"/>
            <a:ext cx="2303992" cy="986718"/>
          </a:xfrm>
        </p:spPr>
        <p:txBody>
          <a:bodyPr>
            <a:normAutofit fontScale="55000" lnSpcReduction="20000"/>
          </a:bodyPr>
          <a:lstStyle/>
          <a:p>
            <a:r>
              <a:rPr lang="de-DE" sz="1600" b="1" dirty="0"/>
              <a:t>Was man tun sollte</a:t>
            </a:r>
            <a:endParaRPr lang="de-DE" b="1" dirty="0"/>
          </a:p>
          <a:p>
            <a:pPr marL="0" indent="0">
              <a:spcBef>
                <a:spcPts val="0"/>
              </a:spcBef>
              <a:buNone/>
            </a:pPr>
            <a:r>
              <a:rPr lang="de-DE" b="0" dirty="0"/>
              <a:t>Lassen Sie sich durch internationale Technologieberichte zu Lösungen inspirieren.</a:t>
            </a:r>
          </a:p>
          <a:p>
            <a:r>
              <a:rPr lang="de-DE" b="1" dirty="0"/>
              <a:t>Was man nicht tun sollte</a:t>
            </a:r>
          </a:p>
          <a:p>
            <a:pPr marL="0" indent="0">
              <a:spcBef>
                <a:spcPts val="0"/>
              </a:spcBef>
              <a:buNone/>
            </a:pPr>
            <a:r>
              <a:rPr lang="de-DE" b="0" dirty="0"/>
              <a:t>Überschätzen Sie den Wert eines Katalogs nicht - wenn Sie eine konkrete Frage haben, kann auch eine grobe Schätzung des Anbieters zu einem brauchbaren Ergebnis führen.</a:t>
            </a:r>
          </a:p>
        </p:txBody>
      </p:sp>
      <p:sp>
        <p:nvSpPr>
          <p:cNvPr id="5" name="Pladsholder til indhold 4">
            <a:extLst>
              <a:ext uri="{FF2B5EF4-FFF2-40B4-BE49-F238E27FC236}">
                <a16:creationId xmlns:a16="http://schemas.microsoft.com/office/drawing/2014/main" id="{E6FE2CF5-A8FD-4576-9191-3A50900CAA3F}"/>
              </a:ext>
            </a:extLst>
          </p:cNvPr>
          <p:cNvSpPr>
            <a:spLocks noGrp="1"/>
          </p:cNvSpPr>
          <p:nvPr>
            <p:ph sz="half" idx="20"/>
          </p:nvPr>
        </p:nvSpPr>
        <p:spPr>
          <a:xfrm>
            <a:off x="3125341" y="5010150"/>
            <a:ext cx="2303992" cy="986720"/>
          </a:xfrm>
        </p:spPr>
        <p:txBody>
          <a:bodyPr>
            <a:normAutofit fontScale="55000" lnSpcReduction="20000"/>
          </a:bodyPr>
          <a:lstStyle/>
          <a:p>
            <a:r>
              <a:rPr lang="de-DE"/>
              <a:t>Eingabe</a:t>
            </a:r>
          </a:p>
          <a:p>
            <a:pPr marL="0" indent="0">
              <a:spcBef>
                <a:spcPts val="0"/>
              </a:spcBef>
              <a:buNone/>
            </a:pPr>
            <a:r>
              <a:rPr lang="de-DE" b="0"/>
              <a:t>Wissen, worauf zu achten ist (welche Technologien, wünschenswerte Kapazitäten usw.).</a:t>
            </a:r>
          </a:p>
          <a:p>
            <a:pPr marL="285750"/>
            <a:r>
              <a:rPr lang="de-DE"/>
              <a:t>Ausgabe</a:t>
            </a:r>
          </a:p>
          <a:p>
            <a:pPr marL="0" indent="0">
              <a:spcBef>
                <a:spcPts val="0"/>
              </a:spcBef>
              <a:buNone/>
            </a:pPr>
            <a:r>
              <a:rPr lang="de-DE" b="0"/>
              <a:t>Investitionen, Energieeffizienz, OPEX (O&amp;M, eventuell Brennstoffkosten, Personalkosten)</a:t>
            </a:r>
          </a:p>
        </p:txBody>
      </p:sp>
      <p:sp>
        <p:nvSpPr>
          <p:cNvPr id="6" name="Pladsholder til indhold 5">
            <a:extLst>
              <a:ext uri="{FF2B5EF4-FFF2-40B4-BE49-F238E27FC236}">
                <a16:creationId xmlns:a16="http://schemas.microsoft.com/office/drawing/2014/main" id="{6B50E4E2-4145-439E-992F-7F4109817CD8}"/>
              </a:ext>
            </a:extLst>
          </p:cNvPr>
          <p:cNvSpPr>
            <a:spLocks noGrp="1"/>
          </p:cNvSpPr>
          <p:nvPr>
            <p:ph sz="half" idx="21"/>
          </p:nvPr>
        </p:nvSpPr>
        <p:spPr>
          <a:xfrm>
            <a:off x="677333" y="1335951"/>
            <a:ext cx="4752000" cy="3617050"/>
          </a:xfrm>
        </p:spPr>
        <p:txBody>
          <a:bodyPr>
            <a:normAutofit fontScale="92500" lnSpcReduction="10000"/>
          </a:bodyPr>
          <a:lstStyle/>
          <a:p>
            <a:r>
              <a:rPr lang="de-DE" sz="900" b="1" dirty="0"/>
              <a:t>Zweck</a:t>
            </a:r>
          </a:p>
          <a:p>
            <a:pPr marL="0" indent="0">
              <a:buNone/>
            </a:pPr>
            <a:r>
              <a:rPr lang="de-DE" sz="900" dirty="0"/>
              <a:t>Einen konsistenten Überblick über relevante Technologiealternativen erhalten. Die Übereinstimmung kann überprüft werden, indem die Durchführungsakteure in die Entwicklung eines Technologiedatenkatalogs einbezogen werden.</a:t>
            </a:r>
          </a:p>
          <a:p>
            <a:r>
              <a:rPr lang="de-DE" sz="900" b="1" dirty="0"/>
              <a:t>Beschreibung</a:t>
            </a:r>
          </a:p>
          <a:p>
            <a:pPr marL="0" indent="0">
              <a:buNone/>
            </a:pPr>
            <a:r>
              <a:rPr lang="de-DE" sz="900" dirty="0"/>
              <a:t>Technologiedaten müssen in alle Schritte der Szenarioanalyse einbezogen werden. Es beginnt mit einer Bewertung der Anwendbarkeit einer bestimmten Technologie in Ihrem Gebiet - z. B. rechtliche Einschränkungen.</a:t>
            </a:r>
          </a:p>
          <a:p>
            <a:pPr marL="0" indent="0">
              <a:buNone/>
            </a:pPr>
            <a:r>
              <a:rPr lang="de-DE" sz="900" dirty="0"/>
              <a:t>Für jede Technologie, die Sie in Ihre Szenarien einbeziehen wollen, müssen Sie Parameter wie anwendbare Kapazitäten (kW/MW/GW-Bereich?), Wirkungsgrade und Kosten (</a:t>
            </a:r>
            <a:r>
              <a:rPr lang="de-DE" sz="900" dirty="0" err="1"/>
              <a:t>Investitions</a:t>
            </a:r>
            <a:r>
              <a:rPr lang="de-DE" sz="900" dirty="0"/>
              <a:t>(CAPEX)- und Betriebskosten(OPEX)) ermitteln.</a:t>
            </a:r>
          </a:p>
          <a:p>
            <a:pPr marL="0" indent="0">
              <a:buNone/>
            </a:pPr>
            <a:r>
              <a:rPr lang="de-DE" sz="900" dirty="0"/>
              <a:t>Die dänische Energiebehörde hat seit den 1970er Jahren Kataloge mit Technologiedaten veröffentlicht, die bei der Energieplanung verwendet werden können. Da es sich um einen Katalog handelt, der den meisten Versorgungsunternehmen und Kommunen im ganzen Land dienen soll, werden die spezifischen lokalen Voraussetzungen nicht immer berücksichtigt. Größere Versorgungsunternehmen und Kommunen haben in den letzten Jahren beschlossen, angepasste Technologiedatenkataloge zu erstellen, die in ihrem lokalen Planungsprozess verwendet werden können (ein Katalog aus Aalborg von 2017 ist verlinkt). Diese unterscheiden sich z. B. in der Auswahl der in den Katalog aufgenommenen Technologien und der Einbeziehung der (lokalen) Versorger in die Datenerhebung. In der Regel werden diese lokalen Kataloge als Anhang zum Wärmeplan verwendet, um a) Annahmen, Koeffizienten usw. zu dokumentieren und b) als Lesematerial für die Politiker zu dienen, um ihnen ein besseres Verständnis für die Projekte zu vermitteln, die sie genehmigen sollen. </a:t>
            </a:r>
          </a:p>
          <a:p>
            <a:pPr marL="0" indent="0">
              <a:buNone/>
            </a:pPr>
            <a:r>
              <a:rPr lang="de-DE" sz="900" dirty="0"/>
              <a:t>Das Konzept der Anpassung allgemeiner Daten an einen lokalen Kontext wird auch im Ansatz von KEA-BW übernommen, wo Standarddaten aus dem nationalen dänischen Katalog übernommen und zur Verfügung gestellt werden, sofern relevant und/oder möglich.</a:t>
            </a:r>
          </a:p>
        </p:txBody>
      </p:sp>
      <p:sp>
        <p:nvSpPr>
          <p:cNvPr id="7" name="Pladsholder til indhold 6">
            <a:extLst>
              <a:ext uri="{FF2B5EF4-FFF2-40B4-BE49-F238E27FC236}">
                <a16:creationId xmlns:a16="http://schemas.microsoft.com/office/drawing/2014/main" id="{F385EE88-1B65-4CC7-B07E-7DA1A60E5115}"/>
              </a:ext>
            </a:extLst>
          </p:cNvPr>
          <p:cNvSpPr>
            <a:spLocks noGrp="1"/>
          </p:cNvSpPr>
          <p:nvPr>
            <p:ph sz="half" idx="22"/>
          </p:nvPr>
        </p:nvSpPr>
        <p:spPr>
          <a:xfrm>
            <a:off x="5516115" y="1335953"/>
            <a:ext cx="3515417" cy="652867"/>
          </a:xfrm>
          <a:ln>
            <a:noFill/>
          </a:ln>
        </p:spPr>
        <p:txBody>
          <a:bodyPr>
            <a:normAutofit fontScale="55000" lnSpcReduction="20000"/>
          </a:bodyPr>
          <a:lstStyle/>
          <a:p>
            <a:r>
              <a:rPr lang="de-DE" dirty="0"/>
              <a:t>Notwendige und erwünschte Daten</a:t>
            </a:r>
          </a:p>
          <a:p>
            <a:pPr marL="0" indent="0">
              <a:spcBef>
                <a:spcPts val="0"/>
              </a:spcBef>
              <a:buNone/>
            </a:pPr>
            <a:r>
              <a:rPr lang="de-DE" sz="1300" b="0" dirty="0"/>
              <a:t>Die in einem Technologiedatenkatalog zu erfassenden und darzustellenden Daten können in notwendige (</a:t>
            </a:r>
            <a:r>
              <a:rPr lang="de-DE" sz="1300" b="0" dirty="0" err="1"/>
              <a:t>need-to-have</a:t>
            </a:r>
            <a:r>
              <a:rPr lang="de-DE" sz="1300" b="0" dirty="0"/>
              <a:t>) und wünschenswerte (nice-</a:t>
            </a:r>
            <a:r>
              <a:rPr lang="de-DE" sz="1300" b="0" dirty="0" err="1"/>
              <a:t>to</a:t>
            </a:r>
            <a:r>
              <a:rPr lang="de-DE" sz="1300" b="0" dirty="0"/>
              <a:t>-</a:t>
            </a:r>
            <a:r>
              <a:rPr lang="de-DE" sz="1300" b="0" dirty="0" err="1"/>
              <a:t>have</a:t>
            </a:r>
            <a:r>
              <a:rPr lang="de-DE" sz="1300" b="0" dirty="0"/>
              <a:t>) Daten unterteilt werden. Im Zusammenhang mit der Modellierung des Energiesystems für einen Wärmeplan können folgende Parameter erfasst werden:</a:t>
            </a:r>
          </a:p>
        </p:txBody>
      </p:sp>
      <p:sp>
        <p:nvSpPr>
          <p:cNvPr id="3" name="Pladsholder til indhold 2">
            <a:extLst>
              <a:ext uri="{FF2B5EF4-FFF2-40B4-BE49-F238E27FC236}">
                <a16:creationId xmlns:a16="http://schemas.microsoft.com/office/drawing/2014/main" id="{2A362B0D-E08D-4112-8BB5-99638D0B8F47}"/>
              </a:ext>
            </a:extLst>
          </p:cNvPr>
          <p:cNvSpPr>
            <a:spLocks noGrp="1"/>
          </p:cNvSpPr>
          <p:nvPr>
            <p:ph sz="half" idx="1"/>
          </p:nvPr>
        </p:nvSpPr>
        <p:spPr/>
        <p:txBody>
          <a:bodyPr>
            <a:normAutofit/>
          </a:bodyPr>
          <a:lstStyle/>
          <a:p>
            <a:pPr marL="0" indent="0">
              <a:buNone/>
            </a:pPr>
            <a:r>
              <a:rPr lang="de-DE" sz="1200" b="1" dirty="0"/>
              <a:t>Verwandte Elemente</a:t>
            </a:r>
          </a:p>
          <a:p>
            <a:pPr lvl="1"/>
            <a:r>
              <a:rPr lang="de-DE" sz="1000" dirty="0">
                <a:hlinkClick r:id="rId3" action="ppaction://hlinksldjump"/>
              </a:rPr>
              <a:t>III.2: Modellierung des Energiesystems</a:t>
            </a:r>
            <a:endParaRPr lang="de-DE" sz="1000" dirty="0"/>
          </a:p>
          <a:p>
            <a:pPr marL="0" indent="0">
              <a:buNone/>
            </a:pPr>
            <a:endParaRPr lang="de-DE" sz="1000" b="1" dirty="0"/>
          </a:p>
          <a:p>
            <a:pPr marL="0" indent="0">
              <a:buNone/>
            </a:pPr>
            <a:r>
              <a:rPr lang="de-DE" sz="1200" b="1" dirty="0"/>
              <a:t>Mehr Infos</a:t>
            </a:r>
          </a:p>
          <a:p>
            <a:pPr lvl="1"/>
            <a:endParaRPr lang="de-DE" sz="1000" dirty="0"/>
          </a:p>
          <a:p>
            <a:pPr lvl="1"/>
            <a:endParaRPr lang="de-DE" sz="1000" dirty="0"/>
          </a:p>
          <a:p>
            <a:pPr marL="0" lvl="0" indent="0">
              <a:buNone/>
            </a:pPr>
            <a:r>
              <a:rPr lang="de-DE" sz="1200" b="1" dirty="0"/>
              <a:t>Beispiele</a:t>
            </a:r>
          </a:p>
          <a:p>
            <a:pPr lvl="1"/>
            <a:r>
              <a:rPr lang="de-DE" sz="1000" dirty="0">
                <a:hlinkClick r:id="rId4"/>
              </a:rPr>
              <a:t>Dänischer Nationaler </a:t>
            </a:r>
            <a:r>
              <a:rPr lang="de-DE" sz="1000" dirty="0" err="1">
                <a:hlinkClick r:id="rId4"/>
              </a:rPr>
              <a:t>katalog</a:t>
            </a:r>
            <a:endParaRPr lang="de-DE" sz="1000" dirty="0"/>
          </a:p>
          <a:p>
            <a:pPr lvl="1"/>
            <a:r>
              <a:rPr lang="de-DE" sz="1000" dirty="0">
                <a:hlinkClick r:id="rId5"/>
              </a:rPr>
              <a:t>T.III.2 Aalborg External Tech Cat 2017</a:t>
            </a:r>
            <a:endParaRPr lang="de-DE" sz="1000" dirty="0"/>
          </a:p>
        </p:txBody>
      </p:sp>
      <p:sp>
        <p:nvSpPr>
          <p:cNvPr id="14" name="Pladsholder til indhold 6">
            <a:extLst>
              <a:ext uri="{FF2B5EF4-FFF2-40B4-BE49-F238E27FC236}">
                <a16:creationId xmlns:a16="http://schemas.microsoft.com/office/drawing/2014/main" id="{35A7396F-A04A-466E-B97F-126CFD750450}"/>
              </a:ext>
            </a:extLst>
          </p:cNvPr>
          <p:cNvSpPr txBox="1">
            <a:spLocks/>
          </p:cNvSpPr>
          <p:nvPr/>
        </p:nvSpPr>
        <p:spPr>
          <a:xfrm>
            <a:off x="5513241" y="1935480"/>
            <a:ext cx="1799085" cy="2235305"/>
          </a:xfrm>
          <a:prstGeom prst="rect">
            <a:avLst/>
          </a:prstGeom>
          <a:ln>
            <a:noFill/>
          </a:ln>
        </p:spPr>
        <p:txBody>
          <a:bodyPr vert="horz" lIns="91440" tIns="45720" rIns="91440" bIns="45720" numCol="1" rtlCol="0">
            <a:normAutofit/>
          </a:bodyPr>
          <a:lstStyle>
            <a:lvl1pPr marL="249750" indent="-285750" algn="l" defTabSz="457200" rtl="0" eaLnBrk="1" latinLnBrk="0" hangingPunct="1">
              <a:spcBef>
                <a:spcPts val="600"/>
              </a:spcBef>
              <a:spcAft>
                <a:spcPts val="0"/>
              </a:spcAft>
              <a:buClr>
                <a:schemeClr val="accent1"/>
              </a:buClr>
              <a:buSzPct val="80000"/>
              <a:buFont typeface="Wingdings 3" charset="2"/>
              <a:buChar char=""/>
              <a:defRPr lang="en-US" sz="1500" b="1" kern="1200" dirty="0" smtClean="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l" rtl="0" eaLnBrk="1" fontAlgn="t" latinLnBrk="0" hangingPunct="1">
              <a:spcBef>
                <a:spcPts val="200"/>
              </a:spcBef>
              <a:spcAft>
                <a:spcPts val="0"/>
              </a:spcAft>
              <a:buNone/>
            </a:pPr>
            <a:r>
              <a:rPr lang="de-DE" sz="1000" b="1" i="0" u="none" strike="noStrike" kern="1200" dirty="0">
                <a:solidFill>
                  <a:schemeClr val="tx1"/>
                </a:solidFill>
                <a:effectLst/>
                <a:latin typeface="Trebuchet MS" panose="020B0603020202020204" pitchFamily="34" charset="0"/>
              </a:rPr>
              <a:t>Notwendige Daten</a:t>
            </a:r>
            <a:endParaRPr lang="de-DE" sz="1000" b="0" i="0" u="none" strike="noStrike" dirty="0">
              <a:solidFill>
                <a:schemeClr val="tx1"/>
              </a:solidFill>
              <a:effectLst/>
              <a:latin typeface="Arial" panose="020B0604020202020204" pitchFamily="34" charset="0"/>
            </a:endParaRPr>
          </a:p>
          <a:p>
            <a:pPr marL="182563" lvl="1" indent="-90488" fontAlgn="t">
              <a:spcBef>
                <a:spcPts val="200"/>
              </a:spcBef>
            </a:pPr>
            <a:r>
              <a:rPr lang="de-DE" sz="700" b="0" i="0" u="none" strike="noStrike" kern="1200" dirty="0">
                <a:solidFill>
                  <a:schemeClr val="tx1"/>
                </a:solidFill>
                <a:effectLst/>
                <a:latin typeface="Trebuchet MS" panose="020B0603020202020204" pitchFamily="34" charset="0"/>
              </a:rPr>
              <a:t>Energieflüsse (Kraftstoff/Antriebsenergie), Leistungen </a:t>
            </a:r>
            <a:br>
              <a:rPr lang="de-DE" sz="700" b="0" i="0" u="none" strike="noStrike" kern="1200" dirty="0">
                <a:solidFill>
                  <a:schemeClr val="tx1"/>
                </a:solidFill>
                <a:effectLst/>
                <a:latin typeface="Trebuchet MS" panose="020B0603020202020204" pitchFamily="34" charset="0"/>
              </a:rPr>
            </a:br>
            <a:r>
              <a:rPr lang="de-DE" sz="700" b="0" i="0" u="none" strike="noStrike" kern="1200" dirty="0">
                <a:solidFill>
                  <a:schemeClr val="tx1"/>
                </a:solidFill>
                <a:effectLst/>
                <a:latin typeface="Trebuchet MS" panose="020B0603020202020204" pitchFamily="34" charset="0"/>
              </a:rPr>
              <a:t>(Medium, Temperaturniveau)</a:t>
            </a:r>
            <a:endParaRPr lang="de-DE" sz="700" b="0" i="0" u="none" strike="noStrike" dirty="0">
              <a:solidFill>
                <a:schemeClr val="tx1"/>
              </a:solidFill>
              <a:effectLst/>
              <a:latin typeface="Arial" panose="020B0604020202020204" pitchFamily="34" charset="0"/>
            </a:endParaRPr>
          </a:p>
          <a:p>
            <a:pPr marL="182563" lvl="1" indent="-90488" fontAlgn="t">
              <a:spcBef>
                <a:spcPts val="200"/>
              </a:spcBef>
            </a:pPr>
            <a:r>
              <a:rPr lang="de-DE" sz="700" b="0" i="0" u="none" strike="noStrike" kern="1200" dirty="0">
                <a:solidFill>
                  <a:schemeClr val="tx1"/>
                </a:solidFill>
                <a:effectLst/>
                <a:latin typeface="Trebuchet MS" panose="020B0603020202020204" pitchFamily="34" charset="0"/>
              </a:rPr>
              <a:t>CAPEX (€/MW, €/Einheit oder </a:t>
            </a:r>
            <a:br>
              <a:rPr lang="de-DE" sz="700" b="0" i="0" u="none" strike="noStrike" kern="1200" dirty="0">
                <a:solidFill>
                  <a:schemeClr val="tx1"/>
                </a:solidFill>
                <a:effectLst/>
                <a:latin typeface="Trebuchet MS" panose="020B0603020202020204" pitchFamily="34" charset="0"/>
              </a:rPr>
            </a:br>
            <a:r>
              <a:rPr lang="de-DE" sz="700" b="0" i="0" u="none" strike="noStrike" kern="1200" dirty="0">
                <a:solidFill>
                  <a:schemeClr val="tx1"/>
                </a:solidFill>
                <a:effectLst/>
                <a:latin typeface="Trebuchet MS" panose="020B0603020202020204" pitchFamily="34" charset="0"/>
              </a:rPr>
              <a:t>€/MWh Wärme/Kälte/Elektrizität</a:t>
            </a:r>
            <a:r>
              <a:rPr lang="de-DE" sz="700" b="0" i="0" u="none" strike="noStrike" kern="1200" baseline="0" dirty="0">
                <a:solidFill>
                  <a:schemeClr val="tx1"/>
                </a:solidFill>
                <a:effectLst/>
                <a:latin typeface="Trebuchet MS" panose="020B0603020202020204" pitchFamily="34" charset="0"/>
              </a:rPr>
              <a:t>)</a:t>
            </a:r>
          </a:p>
          <a:p>
            <a:pPr marL="182563" lvl="1" indent="-90488" fontAlgn="t">
              <a:spcBef>
                <a:spcPts val="200"/>
              </a:spcBef>
            </a:pPr>
            <a:r>
              <a:rPr lang="de-DE" sz="700" b="0" i="0" u="none" strike="noStrike" kern="1200" dirty="0">
                <a:solidFill>
                  <a:schemeClr val="tx1"/>
                </a:solidFill>
                <a:effectLst/>
                <a:latin typeface="Trebuchet MS" panose="020B0603020202020204" pitchFamily="34" charset="0"/>
              </a:rPr>
              <a:t>OPEX (fix und/oder variabel pro MWh, Betriebsstunde oder...)</a:t>
            </a:r>
          </a:p>
          <a:p>
            <a:pPr marL="182563" lvl="1" indent="-90488" fontAlgn="t">
              <a:spcBef>
                <a:spcPts val="200"/>
              </a:spcBef>
            </a:pPr>
            <a:r>
              <a:rPr lang="de-DE" sz="700" b="0" i="0" u="none" strike="noStrike" kern="1200" dirty="0">
                <a:solidFill>
                  <a:schemeClr val="tx1"/>
                </a:solidFill>
                <a:effectLst/>
                <a:latin typeface="Trebuchet MS" panose="020B0603020202020204" pitchFamily="34" charset="0"/>
              </a:rPr>
              <a:t>Wirkungsgrade </a:t>
            </a:r>
            <a:br>
              <a:rPr lang="de-DE" sz="700" b="0" i="0" u="none" strike="noStrike" kern="1200" dirty="0">
                <a:solidFill>
                  <a:schemeClr val="tx1"/>
                </a:solidFill>
                <a:effectLst/>
                <a:latin typeface="Trebuchet MS" panose="020B0603020202020204" pitchFamily="34" charset="0"/>
              </a:rPr>
            </a:br>
            <a:r>
              <a:rPr lang="de-DE" sz="700" b="0" i="0" u="none" strike="noStrike" kern="1200" dirty="0">
                <a:solidFill>
                  <a:schemeClr val="tx1"/>
                </a:solidFill>
                <a:effectLst/>
                <a:latin typeface="Trebuchet MS" panose="020B0603020202020204" pitchFamily="34" charset="0"/>
              </a:rPr>
              <a:t>(niedriger oder höherer Heizwert)</a:t>
            </a:r>
            <a:endParaRPr lang="de-DE" sz="700" dirty="0">
              <a:solidFill>
                <a:schemeClr val="tx1"/>
              </a:solidFill>
              <a:latin typeface="Arial" panose="020B0604020202020204" pitchFamily="34" charset="0"/>
            </a:endParaRPr>
          </a:p>
          <a:p>
            <a:pPr marL="182563" lvl="1" indent="-90488" fontAlgn="t">
              <a:spcBef>
                <a:spcPts val="200"/>
              </a:spcBef>
            </a:pPr>
            <a:r>
              <a:rPr lang="de-DE" sz="700" b="0" i="0" u="none" strike="noStrike" kern="1200" dirty="0">
                <a:solidFill>
                  <a:schemeClr val="tx1"/>
                </a:solidFill>
                <a:effectLst/>
                <a:latin typeface="Trebuchet MS" panose="020B0603020202020204" pitchFamily="34" charset="0"/>
              </a:rPr>
              <a:t>Emissionen (lokal und global)</a:t>
            </a:r>
            <a:endParaRPr lang="de-DE" sz="700" dirty="0">
              <a:solidFill>
                <a:schemeClr val="tx1"/>
              </a:solidFill>
              <a:latin typeface="Trebuchet MS" panose="020B0603020202020204" pitchFamily="34" charset="0"/>
            </a:endParaRPr>
          </a:p>
        </p:txBody>
      </p:sp>
      <p:sp>
        <p:nvSpPr>
          <p:cNvPr id="16" name="Pladsholder til indhold 6">
            <a:extLst>
              <a:ext uri="{FF2B5EF4-FFF2-40B4-BE49-F238E27FC236}">
                <a16:creationId xmlns:a16="http://schemas.microsoft.com/office/drawing/2014/main" id="{AB865EBD-0854-4F0A-AC6B-5F3713CEF425}"/>
              </a:ext>
            </a:extLst>
          </p:cNvPr>
          <p:cNvSpPr txBox="1">
            <a:spLocks/>
          </p:cNvSpPr>
          <p:nvPr/>
        </p:nvSpPr>
        <p:spPr>
          <a:xfrm>
            <a:off x="7315200" y="1935479"/>
            <a:ext cx="1713458" cy="2235306"/>
          </a:xfrm>
          <a:prstGeom prst="rect">
            <a:avLst/>
          </a:prstGeom>
          <a:ln>
            <a:noFill/>
          </a:ln>
        </p:spPr>
        <p:txBody>
          <a:bodyPr vert="horz" lIns="91440" tIns="45720" rIns="91440" bIns="45720" numCol="1" rtlCol="0">
            <a:normAutofit fontScale="47500" lnSpcReduction="20000"/>
          </a:bodyPr>
          <a:lstStyle>
            <a:lvl1pPr marL="249750" indent="-285750" algn="l" defTabSz="457200" rtl="0" eaLnBrk="1" latinLnBrk="0" hangingPunct="1">
              <a:spcBef>
                <a:spcPts val="600"/>
              </a:spcBef>
              <a:spcAft>
                <a:spcPts val="0"/>
              </a:spcAft>
              <a:buClr>
                <a:schemeClr val="accent1"/>
              </a:buClr>
              <a:buSzPct val="80000"/>
              <a:buFont typeface="Wingdings 3" charset="2"/>
              <a:buChar char=""/>
              <a:defRPr lang="en-US" sz="1500" b="1" kern="1200" dirty="0" smtClean="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t">
              <a:spcBef>
                <a:spcPts val="200"/>
              </a:spcBef>
              <a:buNone/>
            </a:pPr>
            <a:r>
              <a:rPr lang="de-DE" sz="2100" dirty="0">
                <a:solidFill>
                  <a:schemeClr val="tx1"/>
                </a:solidFill>
                <a:latin typeface="Trebuchet MS" panose="020B0603020202020204" pitchFamily="34" charset="0"/>
              </a:rPr>
              <a:t>Wünschenswerte</a:t>
            </a:r>
            <a:r>
              <a:rPr lang="de-DE" sz="1900" dirty="0">
                <a:solidFill>
                  <a:schemeClr val="tx1"/>
                </a:solidFill>
                <a:latin typeface="Trebuchet MS" panose="020B0603020202020204" pitchFamily="34" charset="0"/>
              </a:rPr>
              <a:t> Daten</a:t>
            </a:r>
          </a:p>
          <a:p>
            <a:pPr marL="182563" lvl="1" indent="-90488" fontAlgn="t">
              <a:spcBef>
                <a:spcPts val="200"/>
              </a:spcBef>
            </a:pPr>
            <a:r>
              <a:rPr lang="de-DE" sz="1500" dirty="0">
                <a:solidFill>
                  <a:schemeClr val="tx1"/>
                </a:solidFill>
                <a:latin typeface="Trebuchet MS" panose="020B0603020202020204" pitchFamily="34" charset="0"/>
              </a:rPr>
              <a:t>Flexibilitätsaspekte (Ein-/Ausschnitt, Integration mit/Bedarf für Speicher)</a:t>
            </a:r>
            <a:endParaRPr lang="de-DE" sz="1500" b="1" dirty="0">
              <a:solidFill>
                <a:schemeClr val="tx1"/>
              </a:solidFill>
              <a:latin typeface="Trebuchet MS" panose="020B0603020202020204" pitchFamily="34" charset="0"/>
            </a:endParaRPr>
          </a:p>
          <a:p>
            <a:pPr marL="182563" lvl="1" indent="-90488" fontAlgn="t">
              <a:spcBef>
                <a:spcPts val="200"/>
              </a:spcBef>
            </a:pPr>
            <a:r>
              <a:rPr lang="de-DE" sz="1500" b="0" i="0" u="none" strike="noStrike" kern="1200" dirty="0">
                <a:solidFill>
                  <a:schemeClr val="tx1"/>
                </a:solidFill>
                <a:effectLst/>
                <a:latin typeface="Trebuchet MS" panose="020B0603020202020204" pitchFamily="34" charset="0"/>
              </a:rPr>
              <a:t>Verfügbarkeit und Schwankungen (Ausfallzeiten für Wartung, Betriebsabhängigkeit)</a:t>
            </a:r>
            <a:endParaRPr lang="de-DE" sz="1500" dirty="0">
              <a:solidFill>
                <a:schemeClr val="tx1"/>
              </a:solidFill>
              <a:latin typeface="Arial" panose="020B0604020202020204" pitchFamily="34" charset="0"/>
            </a:endParaRPr>
          </a:p>
          <a:p>
            <a:pPr marL="182563" lvl="1" indent="-90488" fontAlgn="t">
              <a:spcBef>
                <a:spcPts val="200"/>
              </a:spcBef>
            </a:pPr>
            <a:r>
              <a:rPr lang="de-DE" sz="1500" b="0" i="0" u="none" strike="noStrike" kern="1200" dirty="0">
                <a:solidFill>
                  <a:schemeClr val="tx1"/>
                </a:solidFill>
                <a:effectLst/>
                <a:latin typeface="Trebuchet MS" panose="020B0603020202020204" pitchFamily="34" charset="0"/>
              </a:rPr>
              <a:t>Bedienpersonal (fest/variabel) und qualitative Beschreibung des </a:t>
            </a:r>
            <a:br>
              <a:rPr lang="de-DE" sz="1500" b="0" i="0" u="none" strike="noStrike" kern="1200" dirty="0">
                <a:solidFill>
                  <a:schemeClr val="tx1"/>
                </a:solidFill>
                <a:effectLst/>
                <a:latin typeface="Trebuchet MS" panose="020B0603020202020204" pitchFamily="34" charset="0"/>
              </a:rPr>
            </a:br>
            <a:r>
              <a:rPr lang="de-DE" sz="1500" b="0" i="0" u="none" strike="noStrike" kern="1200" dirty="0">
                <a:solidFill>
                  <a:schemeClr val="tx1"/>
                </a:solidFill>
                <a:effectLst/>
                <a:latin typeface="Trebuchet MS" panose="020B0603020202020204" pitchFamily="34" charset="0"/>
              </a:rPr>
              <a:t>täglichen Betriebes.</a:t>
            </a:r>
            <a:endParaRPr lang="de-DE" sz="1500" dirty="0">
              <a:solidFill>
                <a:schemeClr val="tx1"/>
              </a:solidFill>
              <a:latin typeface="Arial" panose="020B0604020202020204" pitchFamily="34" charset="0"/>
            </a:endParaRPr>
          </a:p>
          <a:p>
            <a:pPr marL="182563" lvl="1" indent="-90488" fontAlgn="t">
              <a:spcBef>
                <a:spcPts val="200"/>
              </a:spcBef>
            </a:pPr>
            <a:r>
              <a:rPr lang="de-DE" sz="1500" b="0" i="0" u="none" strike="noStrike" kern="1200" dirty="0">
                <a:solidFill>
                  <a:schemeClr val="tx1"/>
                </a:solidFill>
                <a:effectLst/>
                <a:latin typeface="Trebuchet MS" panose="020B0603020202020204" pitchFamily="34" charset="0"/>
              </a:rPr>
              <a:t>Referenzen (wo kann ich diese einsehen?), einschließlich einer Liste </a:t>
            </a:r>
            <a:r>
              <a:rPr lang="de-DE" sz="1500" b="0" i="0" u="none" strike="noStrike" kern="1200">
                <a:solidFill>
                  <a:schemeClr val="tx1"/>
                </a:solidFill>
                <a:effectLst/>
                <a:latin typeface="Trebuchet MS" panose="020B0603020202020204" pitchFamily="34" charset="0"/>
              </a:rPr>
              <a:t>von Versorgern </a:t>
            </a:r>
            <a:r>
              <a:rPr lang="de-DE" sz="1500" b="0" i="0" u="none" strike="noStrike" kern="1200" dirty="0">
                <a:solidFill>
                  <a:schemeClr val="tx1"/>
                </a:solidFill>
                <a:effectLst/>
                <a:latin typeface="Trebuchet MS" panose="020B0603020202020204" pitchFamily="34" charset="0"/>
              </a:rPr>
              <a:t>und Kontaktinformationen von Betreibern.</a:t>
            </a:r>
            <a:endParaRPr lang="de-DE" sz="1500" dirty="0">
              <a:solidFill>
                <a:schemeClr val="tx1"/>
              </a:solidFill>
              <a:latin typeface="Arial" panose="020B0604020202020204" pitchFamily="34" charset="0"/>
            </a:endParaRPr>
          </a:p>
          <a:p>
            <a:pPr marL="182563" lvl="1" indent="-90488" fontAlgn="t">
              <a:spcBef>
                <a:spcPts val="200"/>
              </a:spcBef>
            </a:pPr>
            <a:r>
              <a:rPr lang="de-DE" sz="1500" b="0" i="0" u="none" strike="noStrike" kern="1200" dirty="0">
                <a:solidFill>
                  <a:schemeClr val="tx1"/>
                </a:solidFill>
                <a:effectLst/>
                <a:latin typeface="Trebuchet MS" panose="020B0603020202020204" pitchFamily="34" charset="0"/>
              </a:rPr>
              <a:t>Platzbedarf (m</a:t>
            </a:r>
            <a:r>
              <a:rPr lang="de-DE" sz="1500" b="0" i="0" u="none" strike="noStrike" kern="1200" baseline="30000" dirty="0">
                <a:solidFill>
                  <a:schemeClr val="tx1"/>
                </a:solidFill>
                <a:effectLst/>
                <a:latin typeface="Trebuchet MS" panose="020B0603020202020204" pitchFamily="34" charset="0"/>
              </a:rPr>
              <a:t>2</a:t>
            </a:r>
            <a:r>
              <a:rPr lang="de-DE" sz="1500" b="0" i="0" u="none" strike="noStrike" kern="1200" dirty="0">
                <a:solidFill>
                  <a:schemeClr val="tx1"/>
                </a:solidFill>
                <a:effectLst/>
                <a:latin typeface="Trebuchet MS" panose="020B0603020202020204" pitchFamily="34" charset="0"/>
              </a:rPr>
              <a:t> /kW)</a:t>
            </a:r>
          </a:p>
          <a:p>
            <a:pPr marL="182563" lvl="1" indent="-90488" fontAlgn="t">
              <a:spcBef>
                <a:spcPts val="200"/>
              </a:spcBef>
            </a:pPr>
            <a:r>
              <a:rPr lang="de-DE" sz="1500" b="0" i="0" u="none" strike="noStrike" kern="1200" dirty="0">
                <a:solidFill>
                  <a:schemeClr val="tx1"/>
                </a:solidFill>
                <a:effectLst/>
                <a:latin typeface="Trebuchet MS" panose="020B0603020202020204" pitchFamily="34" charset="0"/>
              </a:rPr>
              <a:t>Anwendbarkeit (Grund-/Spitzenlast, Beschreibung warum)</a:t>
            </a:r>
            <a:endParaRPr lang="de-DE" sz="1500" b="0" i="0" u="none" strike="noStrike"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2240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39924-763D-4FB0-82F8-397640DCF13C}"/>
              </a:ext>
            </a:extLst>
          </p:cNvPr>
          <p:cNvSpPr>
            <a:spLocks noGrp="1"/>
          </p:cNvSpPr>
          <p:nvPr>
            <p:ph type="title"/>
          </p:nvPr>
        </p:nvSpPr>
        <p:spPr/>
        <p:txBody>
          <a:bodyPr/>
          <a:lstStyle/>
          <a:p>
            <a:r>
              <a:rPr lang="de-DE"/>
              <a:t>Werkzeug T.III.3: energyPRO</a:t>
            </a:r>
          </a:p>
        </p:txBody>
      </p:sp>
      <p:sp>
        <p:nvSpPr>
          <p:cNvPr id="4" name="Pladsholder til indhold 3">
            <a:extLst>
              <a:ext uri="{FF2B5EF4-FFF2-40B4-BE49-F238E27FC236}">
                <a16:creationId xmlns:a16="http://schemas.microsoft.com/office/drawing/2014/main" id="{3C771355-B32B-44BF-B52C-C92AE10FA10F}"/>
              </a:ext>
            </a:extLst>
          </p:cNvPr>
          <p:cNvSpPr>
            <a:spLocks noGrp="1"/>
          </p:cNvSpPr>
          <p:nvPr>
            <p:ph sz="half" idx="17"/>
          </p:nvPr>
        </p:nvSpPr>
        <p:spPr/>
        <p:txBody>
          <a:bodyPr>
            <a:normAutofit fontScale="40000" lnSpcReduction="20000"/>
          </a:bodyPr>
          <a:lstStyle/>
          <a:p>
            <a:r>
              <a:rPr lang="de-DE" sz="1600" b="1" dirty="0"/>
              <a:t>Was man tun sollte</a:t>
            </a:r>
            <a:endParaRPr lang="de-DE" b="1" dirty="0"/>
          </a:p>
          <a:p>
            <a:pPr marL="0" indent="0">
              <a:buNone/>
            </a:pPr>
            <a:r>
              <a:rPr lang="de-DE" b="0" dirty="0"/>
              <a:t>Nutzen Sie Berater für dieses Werkzeug. Wenn Ihr Berater sein eigenes Werkzeug/Programm hat, besprechen Sie mit ihm die beschriebenen Vorteile von </a:t>
            </a:r>
            <a:r>
              <a:rPr lang="de-DE" b="0" dirty="0" err="1"/>
              <a:t>energyPRO</a:t>
            </a:r>
            <a:r>
              <a:rPr lang="de-DE" b="0" dirty="0"/>
              <a:t> - kann er damit mithalten?</a:t>
            </a:r>
          </a:p>
          <a:p>
            <a:pPr marL="0" indent="0">
              <a:buNone/>
            </a:pPr>
            <a:r>
              <a:rPr lang="de-DE" b="0" dirty="0"/>
              <a:t>Bei der Berechnung für eine bestehende Anlage entwickeln Sie das Referenzmodell gemeinsam mit dem Betreiber/Energieversorger.</a:t>
            </a:r>
          </a:p>
          <a:p>
            <a:r>
              <a:rPr lang="de-DE" b="1" dirty="0"/>
              <a:t>Was man nicht tun sollte</a:t>
            </a:r>
          </a:p>
          <a:p>
            <a:pPr marL="0" indent="0">
              <a:buNone/>
            </a:pPr>
            <a:r>
              <a:rPr lang="de-DE" b="0" dirty="0"/>
              <a:t>Die Erstellung eines Referenzmodells braucht Zeit. Verzichten Sie auf die Erstellung eines kalibrierten </a:t>
            </a:r>
            <a:r>
              <a:rPr lang="de-DE" b="0" dirty="0" err="1"/>
              <a:t>energyPRO</a:t>
            </a:r>
            <a:r>
              <a:rPr lang="de-DE" b="0" dirty="0"/>
              <a:t>-Modells, wenn ein anderes Werkzeug für ein bestehendes Versorgungsunternehmen gut geeignet ist. Wenn Sie die Ergebnisse des Modells des Energieversorgers überprüfen möchten, sollten Sie noch benutzerfreundlichere und einfachere Werkzeuge verwenden, z. B. </a:t>
            </a:r>
            <a:r>
              <a:rPr lang="de-DE" b="0" dirty="0" err="1"/>
              <a:t>HotMaps</a:t>
            </a:r>
            <a:r>
              <a:rPr lang="de-DE" b="0" dirty="0"/>
              <a:t>.</a:t>
            </a:r>
          </a:p>
        </p:txBody>
      </p:sp>
      <p:sp>
        <p:nvSpPr>
          <p:cNvPr id="5" name="Pladsholder til indhold 4">
            <a:extLst>
              <a:ext uri="{FF2B5EF4-FFF2-40B4-BE49-F238E27FC236}">
                <a16:creationId xmlns:a16="http://schemas.microsoft.com/office/drawing/2014/main" id="{E6FE2CF5-A8FD-4576-9191-3A50900CAA3F}"/>
              </a:ext>
            </a:extLst>
          </p:cNvPr>
          <p:cNvSpPr>
            <a:spLocks noGrp="1"/>
          </p:cNvSpPr>
          <p:nvPr>
            <p:ph sz="half" idx="20"/>
          </p:nvPr>
        </p:nvSpPr>
        <p:spPr/>
        <p:txBody>
          <a:bodyPr>
            <a:normAutofit fontScale="55000" lnSpcReduction="20000"/>
          </a:bodyPr>
          <a:lstStyle/>
          <a:p>
            <a:r>
              <a:rPr lang="de-DE" dirty="0"/>
              <a:t>Eingabe</a:t>
            </a:r>
          </a:p>
          <a:p>
            <a:pPr marL="0" indent="0">
              <a:buNone/>
            </a:pPr>
            <a:r>
              <a:rPr lang="de-DE" b="0" dirty="0"/>
              <a:t>Fakten über das zu bewertende Heizwerk. Parameter wie Preise und Wärmebedarf auf stündlicher oder aggregierter Ebene (kann mit integrierten Funktionen disaggregiert werden).</a:t>
            </a:r>
          </a:p>
          <a:p>
            <a:pPr marL="285750"/>
            <a:r>
              <a:rPr lang="de-DE" dirty="0"/>
              <a:t>Ausgabe</a:t>
            </a:r>
          </a:p>
          <a:p>
            <a:pPr marL="0" indent="0">
              <a:buNone/>
            </a:pPr>
            <a:r>
              <a:rPr lang="de-DE" b="0" dirty="0"/>
              <a:t>Betriebskosten, Emissionen und Energieumsatz. Auflösung stündlich-jährlich für jede Energieeinheit oder ein ganzes System.</a:t>
            </a:r>
          </a:p>
        </p:txBody>
      </p:sp>
      <p:sp>
        <p:nvSpPr>
          <p:cNvPr id="6" name="Pladsholder til indhold 5">
            <a:extLst>
              <a:ext uri="{FF2B5EF4-FFF2-40B4-BE49-F238E27FC236}">
                <a16:creationId xmlns:a16="http://schemas.microsoft.com/office/drawing/2014/main" id="{6B50E4E2-4145-439E-992F-7F4109817CD8}"/>
              </a:ext>
            </a:extLst>
          </p:cNvPr>
          <p:cNvSpPr>
            <a:spLocks noGrp="1"/>
          </p:cNvSpPr>
          <p:nvPr>
            <p:ph sz="half" idx="21"/>
          </p:nvPr>
        </p:nvSpPr>
        <p:spPr/>
        <p:txBody>
          <a:bodyPr>
            <a:normAutofit fontScale="47500" lnSpcReduction="20000"/>
          </a:bodyPr>
          <a:lstStyle/>
          <a:p>
            <a:r>
              <a:rPr lang="de-DE" b="1" dirty="0"/>
              <a:t>Beschreibung</a:t>
            </a:r>
          </a:p>
          <a:p>
            <a:pPr marL="0" indent="0">
              <a:buNone/>
            </a:pPr>
            <a:r>
              <a:rPr lang="de-DE" dirty="0" err="1"/>
              <a:t>energyPRO</a:t>
            </a:r>
            <a:r>
              <a:rPr lang="de-DE" dirty="0"/>
              <a:t> ist ein stündliches Energiesystemmodell, das die Berechnung von einheitlichen Szenarioanalysen mit verhältnismäßigem Aufwand ermöglicht. Das Modell ist für alle Arten von Energiesystemen geeignet, wurde aber für Fernwärmesysteme und die Sektorenkopplung entwickelt und optimiert. </a:t>
            </a:r>
            <a:r>
              <a:rPr lang="de-DE" dirty="0" err="1"/>
              <a:t>energyPRO</a:t>
            </a:r>
            <a:r>
              <a:rPr lang="de-DE" dirty="0"/>
              <a:t> berechnet Szenarien jeweils für ein bestimmtes Energiesystem (z.B. ein Fernwärmewerk).</a:t>
            </a:r>
          </a:p>
          <a:p>
            <a:pPr marL="0" indent="0">
              <a:buNone/>
            </a:pPr>
            <a:r>
              <a:rPr lang="de-DE" dirty="0"/>
              <a:t>Der Zeitreihenaufbau von </a:t>
            </a:r>
            <a:r>
              <a:rPr lang="de-DE" dirty="0" err="1"/>
              <a:t>energyPRO</a:t>
            </a:r>
            <a:r>
              <a:rPr lang="de-DE" dirty="0"/>
              <a:t> erlaubt eine stündliche Auflösung aller relevanten Eingangsdaten, wie z.B. Temperaturen (z.B. Umgebungsluft und/oder die des Fernwärmesystems), Energiepreise (Strom- und Gasmarkt) und Verfügbarkeit von Kapazitäten. Dies ermöglicht es, die Effizienz von Wärmepumpen recht genau zu berechnen, da die Wirkungsgrade in Abhängigkeit von den Temperaturen berechnet werden können. Die Modellierung von Energiespeichern ermöglicht es, zu beurteilen, wie gut eine bestimmte Kapazität zu einem bestimmten Wärmebedarf passt.</a:t>
            </a:r>
          </a:p>
          <a:p>
            <a:pPr marL="0" indent="0">
              <a:buNone/>
            </a:pPr>
            <a:r>
              <a:rPr lang="de-DE" dirty="0"/>
              <a:t>Bei der Modellierung des Betriebs eines bestimmten Systems kann das Modell so kalibriert werden, dass es der Referenzsituation entspricht. Betriebsszenarien (erweiterter Betrieb bestehender Kapazitäten, neue Kapazitäten im bestehenden System...) können leicht bewertet werden, sobald das Referenzszenario kalibriert ist, um einem Status quo zu entsprechen. </a:t>
            </a:r>
          </a:p>
          <a:p>
            <a:pPr marL="0" indent="0">
              <a:buNone/>
            </a:pPr>
            <a:r>
              <a:rPr lang="de-DE" dirty="0"/>
              <a:t>Der Aufbau mit Zeitreihen ermöglicht eine einfache und effiziente Berechnung von Sensitivitätsanalysen, z.B. bei schwankenden Energiepreisen und Änderungen des Wärmebedarfs.</a:t>
            </a:r>
          </a:p>
          <a:p>
            <a:pPr marL="0" indent="0">
              <a:buNone/>
            </a:pPr>
            <a:r>
              <a:rPr lang="de-DE" dirty="0" err="1"/>
              <a:t>energyPRO</a:t>
            </a:r>
            <a:r>
              <a:rPr lang="de-DE" dirty="0"/>
              <a:t> optimiert die Betriebsabläufe für die günstigsten Betriebskosten. Investitionskosten und CAPEX können dem Modell hinzugefügt oder nebenbei berechnet werden, je nach den Präferenzen der Benutzer. Eine optimale Kapazität für eine bestimmte Einheit wird so durch Berechnungen einer Reihe verschiedener Optionen ermittelt. </a:t>
            </a:r>
          </a:p>
          <a:p>
            <a:pPr marL="0" indent="0">
              <a:buNone/>
            </a:pPr>
            <a:r>
              <a:rPr lang="de-DE" dirty="0"/>
              <a:t>Die Ergebnisse (Energie, Wirtschaftlichkeit, Emissionen) werden stündlich berechnet (vorzugsweise für einen Berechnungszeitraum von 1-3 Jahren) und können für jede Einheit oder für das gesamte System als stündliche, tägliche, wöchentliche, monatliche oder jährliche (Teil-)Summen exportiert werden.</a:t>
            </a:r>
          </a:p>
        </p:txBody>
      </p:sp>
      <p:sp>
        <p:nvSpPr>
          <p:cNvPr id="7" name="Pladsholder til indhold 6">
            <a:extLst>
              <a:ext uri="{FF2B5EF4-FFF2-40B4-BE49-F238E27FC236}">
                <a16:creationId xmlns:a16="http://schemas.microsoft.com/office/drawing/2014/main" id="{F385EE88-1B65-4CC7-B07E-7DA1A60E5115}"/>
              </a:ext>
            </a:extLst>
          </p:cNvPr>
          <p:cNvSpPr>
            <a:spLocks noGrp="1"/>
          </p:cNvSpPr>
          <p:nvPr>
            <p:ph sz="half" idx="22"/>
          </p:nvPr>
        </p:nvSpPr>
        <p:spPr/>
        <p:txBody>
          <a:bodyPr>
            <a:normAutofit/>
          </a:bodyPr>
          <a:lstStyle/>
          <a:p>
            <a:r>
              <a:rPr lang="de-DE" sz="900" dirty="0"/>
              <a:t>Gutes Beispiel- Aalborg</a:t>
            </a:r>
          </a:p>
          <a:p>
            <a:pPr marL="0" indent="0">
              <a:buNone/>
            </a:pPr>
            <a:r>
              <a:rPr lang="de-DE" sz="900" b="0" dirty="0"/>
              <a:t>Das Fernwärmeversorgungsunternehmen Aalborg arbeitete an einem Wärmeplan mit dem Ziel, die Folgen des Ausstiegs aus der Braunkohle-KWK bis 2028 zu untersuchen. </a:t>
            </a:r>
            <a:r>
              <a:rPr lang="de-DE" sz="900" b="0" dirty="0" err="1"/>
              <a:t>energyPRO</a:t>
            </a:r>
            <a:r>
              <a:rPr lang="de-DE" sz="900" b="0" dirty="0"/>
              <a:t> wurde zur Modellierung dieses komplexen Systems mit mehr als 10 Grundlastquellen (Braunkohle-KWK, Müllverbrennung, mehr als 7 Abwärme Lieferanten unterschiedlicher Größe im Bereich von 100 MW bis hinunter zu einem MW) eingesetzt.</a:t>
            </a:r>
          </a:p>
          <a:p>
            <a:pPr marL="0" indent="0">
              <a:buNone/>
            </a:pPr>
            <a:r>
              <a:rPr lang="de-DE" sz="900" b="0" dirty="0"/>
              <a:t>Für die endgültige Strategie wurden insgesamt acht Szenarien modelliert, die eine dezentrale Einbindung kleinerer Wärmequellen und eine Umstellung der Braunkohle-KWK auf Biomasse (feuchte Holzhackschnitzel) sowie eine verstärkte Nutzung von Abwärme und die Einführung einer saisonalen Wärmespeicherung berücksichtigen.</a:t>
            </a:r>
          </a:p>
          <a:p>
            <a:pPr marL="0" indent="0">
              <a:buNone/>
            </a:pPr>
            <a:r>
              <a:rPr lang="de-DE" sz="900" b="0" dirty="0"/>
              <a:t>Um das Modell funktionsfähig zu halten, wurde beschlossen, das Modell in drei Schritte zu unterteilen (Referenz - Mitte - 2028), die der gleichen Logik folgen wie in </a:t>
            </a:r>
            <a:r>
              <a:rPr lang="de-DE" sz="900" b="0" dirty="0">
                <a:hlinkClick r:id="rId3" action="ppaction://hlinksldjump"/>
              </a:rPr>
              <a:t>III.1 </a:t>
            </a:r>
            <a:r>
              <a:rPr lang="de-DE" sz="900" b="0" dirty="0"/>
              <a:t>vorgeschlagen.</a:t>
            </a:r>
          </a:p>
          <a:p>
            <a:pPr marL="0" indent="0">
              <a:buNone/>
            </a:pPr>
            <a:endParaRPr lang="de-DE" sz="900" b="0" dirty="0"/>
          </a:p>
          <a:p>
            <a:pPr marL="0" indent="0">
              <a:buNone/>
            </a:pPr>
            <a:endParaRPr lang="de-DE" sz="900" b="0" dirty="0"/>
          </a:p>
          <a:p>
            <a:pPr marL="0" indent="0">
              <a:buNone/>
            </a:pPr>
            <a:endParaRPr lang="de-DE" sz="900" b="0" dirty="0"/>
          </a:p>
          <a:p>
            <a:pPr marL="0" indent="0">
              <a:buNone/>
            </a:pPr>
            <a:endParaRPr lang="de-DE" sz="900" b="0" dirty="0"/>
          </a:p>
          <a:p>
            <a:pPr marL="0" indent="0">
              <a:buNone/>
            </a:pPr>
            <a:endParaRPr lang="de-DE" sz="900" b="0" dirty="0"/>
          </a:p>
          <a:p>
            <a:pPr marL="0" indent="0">
              <a:buNone/>
            </a:pPr>
            <a:endParaRPr lang="de-DE" sz="900" b="0" dirty="0"/>
          </a:p>
          <a:p>
            <a:pPr marL="0" indent="0">
              <a:buNone/>
            </a:pPr>
            <a:r>
              <a:rPr lang="de-DE" sz="900" b="0" dirty="0"/>
              <a:t> </a:t>
            </a:r>
          </a:p>
        </p:txBody>
      </p:sp>
      <p:sp>
        <p:nvSpPr>
          <p:cNvPr id="3" name="Pladsholder til indhold 2">
            <a:extLst>
              <a:ext uri="{FF2B5EF4-FFF2-40B4-BE49-F238E27FC236}">
                <a16:creationId xmlns:a16="http://schemas.microsoft.com/office/drawing/2014/main" id="{2A362B0D-E08D-4112-8BB5-99638D0B8F47}"/>
              </a:ext>
            </a:extLst>
          </p:cNvPr>
          <p:cNvSpPr>
            <a:spLocks noGrp="1"/>
          </p:cNvSpPr>
          <p:nvPr>
            <p:ph sz="half" idx="1"/>
          </p:nvPr>
        </p:nvSpPr>
        <p:spPr/>
        <p:txBody>
          <a:bodyPr>
            <a:normAutofit/>
          </a:bodyPr>
          <a:lstStyle/>
          <a:p>
            <a:pPr marL="0" indent="0">
              <a:buNone/>
            </a:pPr>
            <a:r>
              <a:rPr lang="de-DE" sz="1200" b="1"/>
              <a:t>Verwandte Elemente</a:t>
            </a:r>
          </a:p>
          <a:p>
            <a:pPr lvl="1"/>
            <a:r>
              <a:rPr lang="de-DE" sz="1000">
                <a:hlinkClick r:id="rId3" action="ppaction://hlinksldjump"/>
              </a:rPr>
              <a:t>III.1: Szenario - Definition</a:t>
            </a:r>
            <a:endParaRPr lang="de-DE" sz="1000"/>
          </a:p>
          <a:p>
            <a:pPr lvl="1"/>
            <a:r>
              <a:rPr lang="de-DE" sz="1000">
                <a:hlinkClick r:id="rId4" action="ppaction://hlinksldjump"/>
              </a:rPr>
              <a:t>III.2: Modellierung des Energiesystems</a:t>
            </a:r>
            <a:endParaRPr lang="de-DE" sz="1000"/>
          </a:p>
          <a:p>
            <a:pPr lvl="1"/>
            <a:endParaRPr lang="de-DE" sz="1000" b="1"/>
          </a:p>
          <a:p>
            <a:pPr marL="0" lvl="0" indent="0">
              <a:buNone/>
            </a:pPr>
            <a:r>
              <a:rPr lang="de-DE" sz="1200" b="1"/>
              <a:t>Beispiele</a:t>
            </a:r>
          </a:p>
          <a:p>
            <a:pPr lvl="1"/>
            <a:r>
              <a:rPr lang="de-DE" sz="1000">
                <a:highlight>
                  <a:srgbClr val="FFFF00"/>
                </a:highlight>
              </a:rPr>
              <a:t>BaWü-Ref.: XXX</a:t>
            </a:r>
            <a:endParaRPr lang="de-DE" sz="1000" b="0">
              <a:highlight>
                <a:srgbClr val="FFFF00"/>
              </a:highlight>
            </a:endParaRPr>
          </a:p>
          <a:p>
            <a:endParaRPr lang="de-DE" sz="1000" b="0">
              <a:highlight>
                <a:srgbClr val="FFFF00"/>
              </a:highlight>
            </a:endParaRPr>
          </a:p>
        </p:txBody>
      </p:sp>
      <p:pic>
        <p:nvPicPr>
          <p:cNvPr id="9" name="Billede 8">
            <a:extLst>
              <a:ext uri="{FF2B5EF4-FFF2-40B4-BE49-F238E27FC236}">
                <a16:creationId xmlns:a16="http://schemas.microsoft.com/office/drawing/2014/main" id="{6294D08B-F27D-4E39-A280-FE275D58D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6769" y="113130"/>
            <a:ext cx="1259257" cy="992939"/>
          </a:xfrm>
          <a:prstGeom prst="rect">
            <a:avLst/>
          </a:prstGeom>
        </p:spPr>
      </p:pic>
      <p:pic>
        <p:nvPicPr>
          <p:cNvPr id="11" name="Billede 10">
            <a:extLst>
              <a:ext uri="{FF2B5EF4-FFF2-40B4-BE49-F238E27FC236}">
                <a16:creationId xmlns:a16="http://schemas.microsoft.com/office/drawing/2014/main" id="{0960C098-5017-4222-BF50-403EA36F665A}"/>
              </a:ext>
            </a:extLst>
          </p:cNvPr>
          <p:cNvPicPr>
            <a:picLocks noChangeAspect="1"/>
          </p:cNvPicPr>
          <p:nvPr/>
        </p:nvPicPr>
        <p:blipFill>
          <a:blip r:embed="rId6"/>
          <a:stretch>
            <a:fillRect/>
          </a:stretch>
        </p:blipFill>
        <p:spPr>
          <a:xfrm>
            <a:off x="5542350" y="4231297"/>
            <a:ext cx="3453420" cy="1729375"/>
          </a:xfrm>
          <a:prstGeom prst="rect">
            <a:avLst/>
          </a:prstGeom>
        </p:spPr>
      </p:pic>
    </p:spTree>
    <p:extLst>
      <p:ext uri="{BB962C8B-B14F-4D97-AF65-F5344CB8AC3E}">
        <p14:creationId xmlns:p14="http://schemas.microsoft.com/office/powerpoint/2010/main" val="693300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a14="http://schemas.microsoft.com/office/drawing/2010/main">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16769-CCBB-44AE-AA59-FD59D5663299}"/>
              </a:ext>
            </a:extLst>
          </p:cNvPr>
          <p:cNvSpPr>
            <a:spLocks noGrp="1"/>
          </p:cNvSpPr>
          <p:nvPr>
            <p:ph type="title"/>
          </p:nvPr>
        </p:nvSpPr>
        <p:spPr>
          <a:xfrm>
            <a:off x="677334" y="338400"/>
            <a:ext cx="9694800" cy="554400"/>
          </a:xfrm>
        </p:spPr>
        <p:txBody>
          <a:bodyPr>
            <a:normAutofit fontScale="90000"/>
          </a:bodyPr>
          <a:lstStyle/>
          <a:p>
            <a:r>
              <a:rPr lang="de-DE" dirty="0"/>
              <a:t>Phase IV: Plan und Umsetzung</a:t>
            </a:r>
          </a:p>
        </p:txBody>
      </p:sp>
      <p:sp>
        <p:nvSpPr>
          <p:cNvPr id="20" name="Pladsholder til indhold 19">
            <a:extLst>
              <a:ext uri="{FF2B5EF4-FFF2-40B4-BE49-F238E27FC236}">
                <a16:creationId xmlns:a16="http://schemas.microsoft.com/office/drawing/2014/main" id="{A0C45728-BD2B-42DD-96BB-9E554561DE4B}"/>
              </a:ext>
            </a:extLst>
          </p:cNvPr>
          <p:cNvSpPr>
            <a:spLocks noGrp="1"/>
          </p:cNvSpPr>
          <p:nvPr>
            <p:ph sz="half" idx="15"/>
          </p:nvPr>
        </p:nvSpPr>
        <p:spPr>
          <a:xfrm>
            <a:off x="4184792" y="905068"/>
            <a:ext cx="6197458" cy="2864450"/>
          </a:xfrm>
        </p:spPr>
        <p:txBody>
          <a:bodyPr>
            <a:normAutofit/>
          </a:bodyPr>
          <a:lstStyle/>
          <a:p>
            <a:r>
              <a:rPr lang="de-DE" sz="750" b="1" dirty="0"/>
              <a:t>Über Phase IV</a:t>
            </a:r>
          </a:p>
          <a:p>
            <a:pPr marL="0" indent="0">
              <a:spcBef>
                <a:spcPts val="0"/>
              </a:spcBef>
              <a:buNone/>
            </a:pPr>
            <a:r>
              <a:rPr lang="de-DE" sz="750" dirty="0"/>
              <a:t>Zweck von Phase IV ist es, die Ergebnisse des Wärmeplanungsprozesses in einem </a:t>
            </a:r>
            <a:r>
              <a:rPr lang="de-DE" sz="750" b="1" dirty="0"/>
              <a:t>abschließenden Dokument </a:t>
            </a:r>
            <a:r>
              <a:rPr lang="de-DE" sz="750" dirty="0"/>
              <a:t>zu präsentieren und sicherzustellen, dass die Maßnahmen umgesetzt werden.</a:t>
            </a:r>
          </a:p>
          <a:p>
            <a:pPr marL="0" indent="0">
              <a:buNone/>
            </a:pPr>
            <a:r>
              <a:rPr lang="de-DE" sz="750" dirty="0"/>
              <a:t>Das Ergebnis des Wärmeplanungsprozesses wird eine Vielzahl von Dokumenten sein. Es ist wichtig, dass eine Kurzfassung des Plans und eine Beschreibung des Aktionsplans vorliegt, aber auch, dass alle Dokumente in vollem Umfang verfügbar sind.</a:t>
            </a:r>
          </a:p>
          <a:p>
            <a:pPr marL="0" indent="0">
              <a:buNone/>
            </a:pPr>
            <a:r>
              <a:rPr lang="de-DE" sz="750" dirty="0"/>
              <a:t>In Dänemark wird der Wärmeplan oftmals im kommunalen Technik- und Umweltausschuss </a:t>
            </a:r>
            <a:r>
              <a:rPr lang="de-DE" sz="750" b="1" dirty="0"/>
              <a:t>vorgenehmigt </a:t>
            </a:r>
            <a:r>
              <a:rPr lang="de-DE" sz="750" dirty="0"/>
              <a:t>und anschließend den Bürgern zur Stellungnahme vorgelegt. Eine Ö</a:t>
            </a:r>
            <a:r>
              <a:rPr lang="de-DE" sz="750" b="1" dirty="0"/>
              <a:t>ffentlichkeitsphase </a:t>
            </a:r>
            <a:r>
              <a:rPr lang="de-DE" sz="750" dirty="0"/>
              <a:t>(und eine letzte Iterationsrunde) vor der </a:t>
            </a:r>
            <a:r>
              <a:rPr lang="de-DE" sz="750" b="1" dirty="0"/>
              <a:t>endgültigen politischen Genehmigung </a:t>
            </a:r>
            <a:r>
              <a:rPr lang="de-DE" sz="750" dirty="0"/>
              <a:t>kann einigem öffentlichen Widerstand vorbeugen.</a:t>
            </a:r>
          </a:p>
          <a:p>
            <a:pPr marL="0" indent="0">
              <a:buNone/>
            </a:pPr>
            <a:r>
              <a:rPr lang="de-DE" sz="750" dirty="0"/>
              <a:t>Versuchen Sie, bei der endgültigen Genehmigung eine </a:t>
            </a:r>
            <a:r>
              <a:rPr lang="de-DE" sz="750" b="1" dirty="0"/>
              <a:t>100%ige politische Zustimmung </a:t>
            </a:r>
            <a:r>
              <a:rPr lang="de-DE" sz="750" dirty="0"/>
              <a:t>zum Plan zu erreichen! Der nächste Schritt nach dem Wärmeplan sollte eine Umsetzungsphase sein, in der das Fernwärmesystem in Ihrer Gemeinde entwickelt wird. In dieser Phase ist es von entscheidender Bedeutung, dass die Politiker dem Wärmeplan zustimmen (an ihn glauben und sich an den Aktionsplan halten), da die Projektentwicklung auf Widerstand stoßen wird und die politische Zustimmung ein starkes Signal gegen diesen Widerstand ist.</a:t>
            </a:r>
          </a:p>
          <a:p>
            <a:pPr marL="0" indent="0">
              <a:buNone/>
            </a:pPr>
            <a:r>
              <a:rPr lang="de-DE" sz="750" dirty="0"/>
              <a:t>Die meisten der Folgemaßnahmen wurden bereits in </a:t>
            </a:r>
            <a:r>
              <a:rPr lang="de-DE" sz="750" dirty="0">
                <a:hlinkClick r:id="rId3" action="ppaction://hlinksldjump"/>
              </a:rPr>
              <a:t>III.3 Aktionsplan </a:t>
            </a:r>
            <a:r>
              <a:rPr lang="de-DE" sz="750" dirty="0"/>
              <a:t>festgelegt. In Phase IV wird der Rahmen dafür gesetzt, wie a) der Aktionsplan kommuniziert wird (</a:t>
            </a:r>
            <a:r>
              <a:rPr lang="de-DE" sz="750" dirty="0">
                <a:hlinkClick r:id="rId4" action="ppaction://hlinksldjump"/>
              </a:rPr>
              <a:t>IV.1 </a:t>
            </a:r>
            <a:r>
              <a:rPr lang="de-DE" sz="750" dirty="0"/>
              <a:t>und </a:t>
            </a:r>
            <a:r>
              <a:rPr lang="de-DE" sz="750" dirty="0">
                <a:hlinkClick r:id="rId5" action="ppaction://hlinksldjump"/>
              </a:rPr>
              <a:t>IV.2</a:t>
            </a:r>
            <a:r>
              <a:rPr lang="de-DE" sz="750" dirty="0"/>
              <a:t>) und b) überwacht wird, dass der Aktionsplan durchgeführt wird und daraus Projekte entwickelt werden (</a:t>
            </a:r>
            <a:r>
              <a:rPr lang="de-DE" sz="750" dirty="0">
                <a:hlinkClick r:id="rId6" action="ppaction://hlinksldjump"/>
              </a:rPr>
              <a:t>IV.3</a:t>
            </a:r>
            <a:r>
              <a:rPr lang="de-DE" sz="750" dirty="0"/>
              <a:t>).</a:t>
            </a:r>
          </a:p>
          <a:p>
            <a:pPr marL="0" indent="0">
              <a:buNone/>
            </a:pPr>
            <a:r>
              <a:rPr lang="de-DE" sz="750" dirty="0"/>
              <a:t>Die Durchführung der Maßnahmen obliegt den verantwortlichen Akteuren. Es muss überwacht werden, dass die Maßnahmen tatsächlich umgesetzt werden, um die Überwachung der durchgeführten Maßnahmen zu gewährleisten. Dazu kann es notwendig sein, die Kerngruppe fortzusetzen oder zumindest einen Folgeprozess zu genehmigen, um die Fortführung und Wiederholung des Wärmeplans sicherzustellen.</a:t>
            </a:r>
          </a:p>
        </p:txBody>
      </p:sp>
      <p:graphicFrame>
        <p:nvGraphicFramePr>
          <p:cNvPr id="22" name="Diagram 21">
            <a:extLst>
              <a:ext uri="{FF2B5EF4-FFF2-40B4-BE49-F238E27FC236}">
                <a16:creationId xmlns:a16="http://schemas.microsoft.com/office/drawing/2014/main" id="{A4DCF400-9808-4257-85B0-9822F0D875FD}"/>
              </a:ext>
            </a:extLst>
          </p:cNvPr>
          <p:cNvGraphicFramePr/>
          <p:nvPr>
            <p:extLst>
              <p:ext uri="{D42A27DB-BD31-4B8C-83A1-F6EECF244321}">
                <p14:modId xmlns:p14="http://schemas.microsoft.com/office/powerpoint/2010/main" val="3138979529"/>
              </p:ext>
            </p:extLst>
          </p:nvPr>
        </p:nvGraphicFramePr>
        <p:xfrm>
          <a:off x="766978" y="892800"/>
          <a:ext cx="3009834" cy="18598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Pladsholder til indhold 8">
            <a:extLst>
              <a:ext uri="{FF2B5EF4-FFF2-40B4-BE49-F238E27FC236}">
                <a16:creationId xmlns:a16="http://schemas.microsoft.com/office/drawing/2014/main" id="{7D188F9D-5639-4C9F-B36E-DA56190E30C0}"/>
              </a:ext>
            </a:extLst>
          </p:cNvPr>
          <p:cNvGraphicFramePr>
            <a:graphicFrameLocks/>
          </p:cNvGraphicFramePr>
          <p:nvPr>
            <p:extLst>
              <p:ext uri="{D42A27DB-BD31-4B8C-83A1-F6EECF244321}">
                <p14:modId xmlns:p14="http://schemas.microsoft.com/office/powerpoint/2010/main" val="997359314"/>
              </p:ext>
            </p:extLst>
          </p:nvPr>
        </p:nvGraphicFramePr>
        <p:xfrm>
          <a:off x="4184792" y="3769518"/>
          <a:ext cx="6197458" cy="23072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9" name="Gruppe 6">
            <a:extLst>
              <a:ext uri="{FF2B5EF4-FFF2-40B4-BE49-F238E27FC236}">
                <a16:creationId xmlns:a16="http://schemas.microsoft.com/office/drawing/2014/main" id="{FCD1C2EB-367C-4359-B545-72D815AF7C12}"/>
              </a:ext>
            </a:extLst>
          </p:cNvPr>
          <p:cNvGrpSpPr/>
          <p:nvPr/>
        </p:nvGrpSpPr>
        <p:grpSpPr>
          <a:xfrm>
            <a:off x="766978" y="3713359"/>
            <a:ext cx="3009834" cy="2235006"/>
            <a:chOff x="2120" y="1277094"/>
            <a:chExt cx="1234529" cy="493811"/>
          </a:xfrm>
        </p:grpSpPr>
        <p:sp>
          <p:nvSpPr>
            <p:cNvPr id="11" name="Pil: vinkel 41">
              <a:extLst>
                <a:ext uri="{FF2B5EF4-FFF2-40B4-BE49-F238E27FC236}">
                  <a16:creationId xmlns:a16="http://schemas.microsoft.com/office/drawing/2014/main" id="{134ACE7F-1ADF-4224-98E1-393DB3A51804}"/>
                </a:ext>
              </a:extLst>
            </p:cNvPr>
            <p:cNvSpPr/>
            <p:nvPr/>
          </p:nvSpPr>
          <p:spPr>
            <a:xfrm>
              <a:off x="2120" y="1277094"/>
              <a:ext cx="1234529" cy="493811"/>
            </a:xfrm>
            <a:prstGeom prst="rect">
              <a:avLst/>
            </a:prstGeom>
            <a:solidFill>
              <a:prstClr val="white">
                <a:lumMod val="95000"/>
              </a:prstClr>
            </a:solidFill>
            <a:ln w="635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de-DE" dirty="0"/>
            </a:p>
          </p:txBody>
        </p:sp>
        <p:sp>
          <p:nvSpPr>
            <p:cNvPr id="12" name="Pil: vinkel 4">
              <a:hlinkClick r:id="rId17" action="ppaction://hlinksldjump"/>
              <a:extLst>
                <a:ext uri="{FF2B5EF4-FFF2-40B4-BE49-F238E27FC236}">
                  <a16:creationId xmlns:a16="http://schemas.microsoft.com/office/drawing/2014/main" id="{9B244551-AE0A-4DB7-A40B-A61A4BFF27A0}"/>
                </a:ext>
              </a:extLst>
            </p:cNvPr>
            <p:cNvSpPr txBox="1"/>
            <p:nvPr/>
          </p:nvSpPr>
          <p:spPr>
            <a:xfrm>
              <a:off x="38889" y="1289502"/>
              <a:ext cx="1166833" cy="467297"/>
            </a:xfrm>
            <a:prstGeom prst="rect">
              <a:avLst/>
            </a:prstGeom>
            <a:solidFill>
              <a:prstClr val="white">
                <a:lumMod val="95000"/>
              </a:prstClr>
            </a:solidFill>
            <a:ln w="6350" cap="flat" cmpd="sng" algn="ctr">
              <a:noFill/>
              <a:prstDash val="solid"/>
            </a:ln>
            <a:effectLst/>
          </p:spPr>
          <p:txBody>
            <a:bodyPr spcFirstLastPara="0" vert="horz" wrap="square" lIns="64008" tIns="21336" rIns="21336" bIns="21336" numCol="1" spcCol="1270" anchor="t"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r>
                <a:rPr lang="de-DE" sz="900" b="1" u="sng" dirty="0">
                  <a:latin typeface="+mn-lt"/>
                </a:rPr>
                <a:t>Phase IV in einer dänischen Ge-</a:t>
              </a:r>
              <a:r>
                <a:rPr lang="de-DE" sz="900" b="1" u="sng" dirty="0" err="1">
                  <a:latin typeface="+mn-lt"/>
                </a:rPr>
                <a:t>meinde</a:t>
              </a:r>
              <a:r>
                <a:rPr lang="de-DE" sz="900" b="1" u="sng" dirty="0">
                  <a:latin typeface="+mn-lt"/>
                </a:rPr>
                <a:t> </a:t>
              </a:r>
              <a:r>
                <a:rPr lang="de-DE" sz="800" b="1" u="sng" dirty="0">
                  <a:latin typeface="+mn-lt"/>
                </a:rPr>
                <a:t>(75k </a:t>
              </a:r>
              <a:r>
                <a:rPr lang="de-DE" sz="800" b="1" u="sng" dirty="0" err="1">
                  <a:latin typeface="+mn-lt"/>
                </a:rPr>
                <a:t>Einw</a:t>
              </a:r>
              <a:r>
                <a:rPr lang="de-DE" sz="800" b="1" u="sng" dirty="0">
                  <a:latin typeface="+mn-lt"/>
                </a:rPr>
                <a:t>.)</a:t>
              </a:r>
              <a:endParaRPr lang="de-DE" sz="900" b="1" dirty="0">
                <a:latin typeface="+mn-lt"/>
              </a:endParaRPr>
            </a:p>
            <a:p>
              <a:r>
                <a:rPr lang="de-DE" sz="900" b="1" dirty="0">
                  <a:latin typeface="+mn-lt"/>
                </a:rPr>
                <a:t>Voraussichtliche Dauer</a:t>
              </a:r>
            </a:p>
            <a:p>
              <a:r>
                <a:rPr lang="de-DE" sz="900" dirty="0">
                  <a:latin typeface="+mn-lt"/>
                </a:rPr>
                <a:t>≈ 4 Monate </a:t>
              </a:r>
            </a:p>
            <a:p>
              <a:endParaRPr lang="de-DE" sz="900" dirty="0">
                <a:latin typeface="+mn-lt"/>
              </a:endParaRPr>
            </a:p>
            <a:p>
              <a:r>
                <a:rPr lang="de-DE" sz="900" b="1" dirty="0">
                  <a:latin typeface="+mn-lt"/>
                </a:rPr>
                <a:t>Kosten (intern)</a:t>
              </a:r>
            </a:p>
            <a:p>
              <a:r>
                <a:rPr lang="de-DE" sz="900" dirty="0">
                  <a:latin typeface="+mn-lt"/>
                </a:rPr>
                <a:t>≈ 1/1 Person für 1 Monat (Leiter der Kerngruppe) </a:t>
              </a:r>
              <a:br>
                <a:rPr lang="de-DE" sz="900" dirty="0">
                  <a:latin typeface="+mn-lt"/>
                </a:rPr>
              </a:br>
              <a:r>
                <a:rPr lang="de-DE" sz="900" dirty="0">
                  <a:latin typeface="+mn-lt"/>
                </a:rPr>
                <a:t>+ ¼-½ Person (dieselbe) für Öffentlichkeitsphase &amp; Genehmigung</a:t>
              </a:r>
              <a:br>
                <a:rPr lang="de-DE" sz="900" dirty="0">
                  <a:latin typeface="+mn-lt"/>
                </a:rPr>
              </a:br>
              <a:endParaRPr lang="de-DE" sz="900" b="1" dirty="0">
                <a:latin typeface="+mn-lt"/>
              </a:endParaRPr>
            </a:p>
            <a:p>
              <a:r>
                <a:rPr lang="de-DE" sz="900" b="1" dirty="0">
                  <a:latin typeface="+mn-lt"/>
                </a:rPr>
                <a:t>Kosten (extern)</a:t>
              </a:r>
            </a:p>
            <a:p>
              <a:r>
                <a:rPr lang="de-DE" sz="900" dirty="0">
                  <a:latin typeface="+mn-lt"/>
                </a:rPr>
                <a:t>Eventuell Kosten für die Durchführung einer Veröffentlichungsveranstaltung. Berater sollten in dieser Phase überflüssig sein.</a:t>
              </a:r>
            </a:p>
          </p:txBody>
        </p:sp>
      </p:grpSp>
    </p:spTree>
    <p:extLst>
      <p:ext uri="{BB962C8B-B14F-4D97-AF65-F5344CB8AC3E}">
        <p14:creationId xmlns:p14="http://schemas.microsoft.com/office/powerpoint/2010/main" val="1901641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a-DK" dirty="0"/>
              <a:t>IV.1: Erstellung des Wärmeplans (</a:t>
            </a:r>
            <a:r>
              <a:rPr lang="da-DK" dirty="0" err="1"/>
              <a:t>Entwurf</a:t>
            </a:r>
            <a:r>
              <a:rPr lang="da-DK" dirty="0"/>
              <a:t>)</a:t>
            </a:r>
            <a:endParaRPr lang="da-DK" strike="sngStrike" dirty="0"/>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
          </p:nvPr>
        </p:nvSpPr>
        <p:spPr/>
        <p:txBody>
          <a:bodyPr>
            <a:normAutofit fontScale="47500" lnSpcReduction="20000"/>
          </a:bodyPr>
          <a:lstStyle/>
          <a:p>
            <a:pPr lvl="0"/>
            <a:r>
              <a:rPr lang="de-DE" b="1" dirty="0"/>
              <a:t>Zweck</a:t>
            </a:r>
          </a:p>
          <a:p>
            <a:pPr marL="0" lvl="0" indent="0">
              <a:spcBef>
                <a:spcPts val="0"/>
              </a:spcBef>
              <a:buNone/>
            </a:pPr>
            <a:r>
              <a:rPr lang="de-DE" sz="1400" dirty="0">
                <a:solidFill>
                  <a:prstClr val="black">
                    <a:lumMod val="75000"/>
                    <a:lumOff val="25000"/>
                  </a:prstClr>
                </a:solidFill>
                <a:latin typeface="Trebuchet MS" panose="020B0603020202020204"/>
              </a:rPr>
              <a:t>Erstellung eines Plans, der allen Beteiligten alle erforderlichen Informationen in einem angemessenen Detaillierungsgrad übermittelt und rechtlich genehmigt werden kann.</a:t>
            </a:r>
          </a:p>
          <a:p>
            <a:pPr lvl="0"/>
            <a:r>
              <a:rPr lang="de-DE" b="1" dirty="0"/>
              <a:t>Beschreibung</a:t>
            </a: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Die Arbeit im Wärmeplanungsprozess wird im Wärmeplan dokumentiert. Die Schreibarbeit muss in der Gemeindeverwaltung verankert sein, und vorzugsweise sollte der Vertreter der Kerngruppe den Plan selbst schreiben, da dies eine möglichst starke Verankerung gewährleistet. Daher ist die beste Lösung, dass die Zusammenstellung der Unterlagen und die Erstellung des Wärmeplans in der Gemeindeverwaltung erfolgt, eventuell mit Unterstützung des REA.</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Das Schreiben des Wärmeplans ist eine technische Aufgabe</a:t>
            </a:r>
            <a:r>
              <a:rPr lang="de-DE" sz="1400" dirty="0">
                <a:solidFill>
                  <a:prstClr val="black">
                    <a:lumMod val="75000"/>
                    <a:lumOff val="25000"/>
                  </a:prstClr>
                </a:solidFill>
                <a:latin typeface="Trebuchet MS" panose="020B0603020202020204"/>
              </a:rPr>
              <a:t> D</a:t>
            </a:r>
            <a:r>
              <a:rPr kumimoji="0" lang="de-DE" sz="14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as</a:t>
            </a: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Schreiben einer Zusammenfassung, die von Politikern verwendet und von den Bürgern verstanden werden kann, ist aber eine Aufgabe für Leute die Erfahrung im Schreiben verständlicher Texte haben. Auch das Layout der Zusammenfassung und des Wärmeplans ist eine Aufgabe für Fachleute (dies kann dasselbe PR-Büro/Beratungsunternehmen sein, mit dem Sie in </a:t>
            </a: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3" action="ppaction://hlinksldjump"/>
              </a:rPr>
              <a:t>I.1 Organisatorischer Aufbau </a:t>
            </a: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zusammengearbeitet haben).</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Teil des Wärmeplans ist die Beschreibung der Zuständigkeiten in der Durchführungsphase. Wer wird für die Durchführung der Maßnahmen verantwortlich sein und wie (</a:t>
            </a: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4" action="ppaction://hlinksldjump"/>
              </a:rPr>
              <a:t>III.3 Aktionsplan</a:t>
            </a: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Wer ist für die Überwachung der planmäßigen Durchführung der Maßnahmen zuständig?</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Die Organisation dieser muss im Wärmeplan beschrieben werden.</a:t>
            </a:r>
          </a:p>
          <a:p>
            <a:pPr lvl="0"/>
            <a:r>
              <a:rPr lang="de-DE" sz="1800" b="1" dirty="0">
                <a:solidFill>
                  <a:prstClr val="black">
                    <a:lumMod val="75000"/>
                    <a:lumOff val="25000"/>
                  </a:prstClr>
                </a:solidFill>
                <a:latin typeface="Trebuchet MS" panose="020B0603020202020204"/>
              </a:rPr>
              <a:t>Iterationen und Überarbeitungen</a:t>
            </a:r>
            <a:endParaRPr lang="de-DE" b="1" dirty="0"/>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lang="de-DE" sz="1400" dirty="0">
                <a:solidFill>
                  <a:prstClr val="black">
                    <a:lumMod val="75000"/>
                    <a:lumOff val="25000"/>
                  </a:prstClr>
                </a:solidFill>
                <a:latin typeface="Trebuchet MS" panose="020B0603020202020204"/>
              </a:rPr>
              <a:t>Höchstwahrscheinlich werden Sie bei der öffentlichen Anhörung (</a:t>
            </a:r>
            <a:r>
              <a:rPr lang="de-DE" sz="1400" dirty="0">
                <a:solidFill>
                  <a:prstClr val="black">
                    <a:lumMod val="75000"/>
                    <a:lumOff val="25000"/>
                  </a:prstClr>
                </a:solidFill>
                <a:latin typeface="Trebuchet MS" panose="020B0603020202020204"/>
                <a:hlinkClick r:id="rId5" action="ppaction://hlinksldjump"/>
              </a:rPr>
              <a:t>IV.2</a:t>
            </a:r>
            <a:r>
              <a:rPr lang="de-DE" sz="1400" dirty="0">
                <a:solidFill>
                  <a:prstClr val="black">
                    <a:lumMod val="75000"/>
                    <a:lumOff val="25000"/>
                  </a:prstClr>
                </a:solidFill>
                <a:latin typeface="Trebuchet MS" panose="020B0603020202020204"/>
              </a:rPr>
              <a:t>) Anregungen erhalten, die eine Neuberechnung der Elemente/Szenarien erforderlich machen. Bereiten Sie sich darauf vor, z. B. durch einen Abschnitt am Ende des Berichts, in dem Sie Bereiche vorschlagen, die "im nächsten Wärmeplan" oder bei der Umsetzung von Maßnahmen (die nicht zu umfangreich sein sollten) zu bearbeiten sind. Dies ist ein offensichtlicher Punkt für eine Aktion der Gemeinde/Kerngruppe im Aktionsplan. </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lang="de-DE" sz="1400" dirty="0">
                <a:solidFill>
                  <a:prstClr val="black">
                    <a:lumMod val="75000"/>
                    <a:lumOff val="25000"/>
                  </a:prstClr>
                </a:solidFill>
                <a:latin typeface="Trebuchet MS" panose="020B0603020202020204"/>
              </a:rPr>
              <a:t>Außerdem wird der Plan früher oder später überholt sein - bereiten Sie sich darauf vor, indem Sie einen Zeitplan für Wiederholungen und Folgeanalysen erstellen.</a:t>
            </a:r>
            <a:endParaRPr kumimoji="0" lang="de-DE"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4" name="Pladsholder til indhold 3">
            <a:extLst>
              <a:ext uri="{FF2B5EF4-FFF2-40B4-BE49-F238E27FC236}">
                <a16:creationId xmlns:a16="http://schemas.microsoft.com/office/drawing/2014/main" id="{10F4764F-5806-43AA-A15C-9ECCBFB2BF7A}"/>
              </a:ext>
            </a:extLst>
          </p:cNvPr>
          <p:cNvSpPr>
            <a:spLocks noGrp="1"/>
          </p:cNvSpPr>
          <p:nvPr>
            <p:ph sz="half" idx="15"/>
          </p:nvPr>
        </p:nvSpPr>
        <p:spPr/>
        <p:txBody>
          <a:bodyPr>
            <a:normAutofit/>
          </a:bodyPr>
          <a:lstStyle/>
          <a:p>
            <a:pPr marL="0" indent="0">
              <a:buNone/>
            </a:pPr>
            <a:r>
              <a:rPr lang="da-DK" sz="1200" b="1" dirty="0" err="1"/>
              <a:t>Verwandte </a:t>
            </a:r>
            <a:r>
              <a:rPr lang="da-DK" sz="1200" b="1" dirty="0"/>
              <a:t>Elemente</a:t>
            </a:r>
          </a:p>
          <a:p>
            <a:pPr lvl="1"/>
            <a:r>
              <a:rPr lang="da-DK" sz="1000" dirty="0">
                <a:hlinkClick r:id="rId6" action="ppaction://hlinksldjump"/>
              </a:rPr>
              <a:t>I.3 </a:t>
            </a:r>
            <a:r>
              <a:rPr lang="da-DK" sz="1000" dirty="0" err="1">
                <a:hlinkClick r:id="rId6" action="ppaction://hlinksldjump"/>
              </a:rPr>
              <a:t>Kommunale </a:t>
            </a:r>
            <a:r>
              <a:rPr lang="da-DK" sz="1000" dirty="0">
                <a:hlinkClick r:id="rId6" action="ppaction://hlinksldjump"/>
              </a:rPr>
              <a:t>Planung</a:t>
            </a:r>
            <a:endParaRPr lang="da-DK" sz="1000" dirty="0"/>
          </a:p>
          <a:p>
            <a:pPr lvl="1"/>
            <a:r>
              <a:rPr lang="da-DK" sz="1000" dirty="0">
                <a:hlinkClick r:id="rId7" action="ppaction://hlinksldjump"/>
              </a:rPr>
              <a:t>II.2 </a:t>
            </a:r>
            <a:r>
              <a:rPr lang="da-DK" sz="1000" dirty="0" err="1">
                <a:hlinkClick r:id="rId7" action="ppaction://hlinksldjump"/>
              </a:rPr>
              <a:t>Angepasstes </a:t>
            </a:r>
            <a:r>
              <a:rPr lang="da-DK" sz="1000" dirty="0">
                <a:hlinkClick r:id="rId7" action="ppaction://hlinksldjump"/>
              </a:rPr>
              <a:t>Mapping</a:t>
            </a:r>
            <a:endParaRPr lang="da-DK" sz="1000" dirty="0">
              <a:hlinkClick r:id="rId4" action="ppaction://hlinksldjump"/>
            </a:endParaRPr>
          </a:p>
          <a:p>
            <a:pPr lvl="1"/>
            <a:r>
              <a:rPr lang="da-DK" sz="1000" dirty="0">
                <a:hlinkClick r:id="rId8" action="ppaction://hlinksldjump"/>
              </a:rPr>
              <a:t>III.2 </a:t>
            </a:r>
            <a:r>
              <a:rPr lang="da-DK" sz="1000" dirty="0" err="1">
                <a:hlinkClick r:id="rId8" action="ppaction://hlinksldjump"/>
              </a:rPr>
              <a:t>Modellierung des </a:t>
            </a:r>
            <a:r>
              <a:rPr lang="da-DK" sz="1000" dirty="0">
                <a:hlinkClick r:id="rId8" action="ppaction://hlinksldjump"/>
              </a:rPr>
              <a:t>Energiesystems</a:t>
            </a:r>
            <a:endParaRPr lang="da-DK" sz="1000" dirty="0">
              <a:hlinkClick r:id="rId4" action="ppaction://hlinksldjump"/>
            </a:endParaRPr>
          </a:p>
          <a:p>
            <a:pPr lvl="1"/>
            <a:r>
              <a:rPr lang="da-DK" sz="1000" dirty="0">
                <a:hlinkClick r:id="rId4" action="ppaction://hlinksldjump"/>
              </a:rPr>
              <a:t>III.3 Aktionsplan</a:t>
            </a:r>
            <a:endParaRPr lang="da-DK" sz="1000" dirty="0"/>
          </a:p>
          <a:p>
            <a:pPr lvl="1"/>
            <a:endParaRPr lang="da-DK" sz="1000" dirty="0"/>
          </a:p>
          <a:p>
            <a:pPr marL="0" indent="0">
              <a:buNone/>
            </a:pPr>
            <a:r>
              <a:rPr lang="da-DK" sz="1200" b="1" dirty="0"/>
              <a:t>Mehr Infos</a:t>
            </a:r>
          </a:p>
          <a:p>
            <a:pPr lvl="1"/>
            <a:endParaRPr lang="da-DK" sz="1000" dirty="0"/>
          </a:p>
          <a:p>
            <a:pPr lvl="1"/>
            <a:endParaRPr lang="da-DK" sz="1000" dirty="0"/>
          </a:p>
          <a:p>
            <a:pPr marL="0" lvl="0" indent="0">
              <a:buNone/>
            </a:pPr>
            <a:r>
              <a:rPr lang="da-DK" sz="1200" b="1" dirty="0" err="1"/>
              <a:t>Beispiele</a:t>
            </a:r>
            <a:endParaRPr lang="da-DK" sz="1200" b="1" dirty="0"/>
          </a:p>
          <a:p>
            <a:pPr lvl="1"/>
            <a:r>
              <a:rPr lang="da-DK" sz="1000" dirty="0">
                <a:hlinkClick r:id="rId9"/>
              </a:rPr>
              <a:t>IV.1 Sønderborg Endgültiger Wärmeplan 2021</a:t>
            </a:r>
            <a:endParaRPr lang="da-DK" sz="1000" dirty="0"/>
          </a:p>
        </p:txBody>
      </p:sp>
      <p:sp>
        <p:nvSpPr>
          <p:cNvPr id="39" name="Pladsholder til indhold 38">
            <a:extLst>
              <a:ext uri="{FF2B5EF4-FFF2-40B4-BE49-F238E27FC236}">
                <a16:creationId xmlns:a16="http://schemas.microsoft.com/office/drawing/2014/main" id="{DCD311F5-A929-4795-8368-DB7D2A31972A}"/>
              </a:ext>
            </a:extLst>
          </p:cNvPr>
          <p:cNvSpPr>
            <a:spLocks noGrp="1"/>
          </p:cNvSpPr>
          <p:nvPr>
            <p:ph sz="half" idx="16"/>
          </p:nvPr>
        </p:nvSpPr>
        <p:spPr/>
        <p:txBody>
          <a:bodyPr>
            <a:normAutofit fontScale="85000" lnSpcReduction="10000"/>
          </a:bodyPr>
          <a:lstStyle/>
          <a:p>
            <a:pPr lvl="0"/>
            <a:r>
              <a:rPr lang="de-DE" sz="1100" b="1" dirty="0"/>
              <a:t>Gutes Beispiel - </a:t>
            </a:r>
            <a:r>
              <a:rPr lang="de-DE" sz="1100" b="1" dirty="0" err="1"/>
              <a:t>Sønderborg</a:t>
            </a:r>
            <a:endParaRPr lang="de-DE" sz="1100" b="1" dirty="0"/>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 </a:t>
            </a:r>
            <a:r>
              <a:rPr kumimoji="0" lang="de-DE" sz="11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Sønderborg</a:t>
            </a: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wurde eine Organisation gegründet, die sicherstellen soll, dass das Ziel der 100%igen CO</a:t>
            </a:r>
            <a:r>
              <a:rPr kumimoji="0" lang="de-DE" sz="1100" b="0" i="0" u="none" strike="noStrike" kern="1200" cap="none" spc="0" normalizeH="0" baseline="-25000" noProof="0" dirty="0">
                <a:ln>
                  <a:noFill/>
                </a:ln>
                <a:solidFill>
                  <a:prstClr val="black">
                    <a:lumMod val="75000"/>
                    <a:lumOff val="25000"/>
                  </a:prstClr>
                </a:solidFill>
                <a:effectLst/>
                <a:uLnTx/>
                <a:uFillTx/>
                <a:latin typeface="Trebuchet MS" panose="020B0603020202020204"/>
                <a:ea typeface="+mn-ea"/>
                <a:cs typeface="+mn-cs"/>
              </a:rPr>
              <a:t>2</a:t>
            </a: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-Neutralität im Jahr 2029 erreicht wird. Es gibt 15 verantwortliche Hotspot-Gruppen, eine für jedes Thema.</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Eine dieser Gruppen ist "CO</a:t>
            </a:r>
            <a:r>
              <a:rPr kumimoji="0" lang="de-DE" sz="1100" b="0" i="0" u="none" strike="noStrike" kern="1200" cap="none" spc="0" normalizeH="0" baseline="-25000" noProof="0" dirty="0">
                <a:ln>
                  <a:noFill/>
                </a:ln>
                <a:solidFill>
                  <a:prstClr val="black">
                    <a:lumMod val="75000"/>
                    <a:lumOff val="25000"/>
                  </a:prstClr>
                </a:solidFill>
                <a:effectLst/>
                <a:uLnTx/>
                <a:uFillTx/>
                <a:latin typeface="Trebuchet MS" panose="020B0603020202020204"/>
                <a:ea typeface="+mn-ea"/>
                <a:cs typeface="+mn-cs"/>
              </a:rPr>
              <a:t>2</a:t>
            </a: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-neutrale Fernwärme", bei der der Manager des größten Fernwärmeversorgers Hotspot-Eigentümer ist und von einem Projektmanager unterstützt wird.</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Zur Überwachung und Nachverfolgung werden jedes Jahr für jeden Hotspot Kennzahlen wie Kraftstoffverbrauch und Treibhausgasemissionen berechnet.</a:t>
            </a:r>
          </a:p>
          <a:p>
            <a:pPr lvl="0"/>
            <a:r>
              <a:rPr lang="de-DE" sz="1100" b="1" dirty="0"/>
              <a:t>Beispiel: Inhaltsverzeichnis</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Das Inhaltsverzeichnis könnte wie folgt aussehen:</a:t>
            </a:r>
          </a:p>
          <a:p>
            <a:pPr marL="228600" marR="0" lvl="0" indent="-228600" algn="l" defTabSz="457200" rtl="0" eaLnBrk="1" fontAlgn="auto" latinLnBrk="0" hangingPunct="1">
              <a:lnSpc>
                <a:spcPct val="100000"/>
              </a:lnSpc>
              <a:spcBef>
                <a:spcPts val="1000"/>
              </a:spcBef>
              <a:spcAft>
                <a:spcPts val="0"/>
              </a:spcAft>
              <a:buClr>
                <a:srgbClr val="99CB38"/>
              </a:buClr>
              <a:buSzPct val="80000"/>
              <a:buFont typeface="+mj-lt"/>
              <a:buAutoNum type="arabicPeriod"/>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Der Rahmen (lokale Agenden und Strategien, BaWü/Nationale Vorschriften...)</a:t>
            </a:r>
          </a:p>
          <a:p>
            <a:pPr marL="228600" marR="0" lvl="0" indent="-228600" algn="l" defTabSz="457200" rtl="0" eaLnBrk="1" fontAlgn="auto" latinLnBrk="0" hangingPunct="1">
              <a:lnSpc>
                <a:spcPct val="100000"/>
              </a:lnSpc>
              <a:spcBef>
                <a:spcPts val="200"/>
              </a:spcBef>
              <a:spcAft>
                <a:spcPts val="0"/>
              </a:spcAft>
              <a:buClr>
                <a:srgbClr val="99CB38"/>
              </a:buClr>
              <a:buSzPct val="80000"/>
              <a:buFont typeface="+mj-lt"/>
              <a:buAutoNum type="arabicPeriod"/>
              <a:tabLst/>
              <a:defRPr/>
            </a:pPr>
            <a:r>
              <a:rPr lang="de-DE" sz="1100" dirty="0">
                <a:solidFill>
                  <a:prstClr val="black">
                    <a:lumMod val="75000"/>
                    <a:lumOff val="25000"/>
                  </a:prstClr>
                </a:solidFill>
                <a:latin typeface="Trebuchet MS" panose="020B0603020202020204"/>
              </a:rPr>
              <a:t>Screening von Gebieten (Fernwärme/individuelle Heizgebietsgrenzen)</a:t>
            </a:r>
          </a:p>
          <a:p>
            <a:pPr marL="228600" marR="0" lvl="0" indent="-228600" algn="l" defTabSz="457200" rtl="0" eaLnBrk="1" fontAlgn="auto" latinLnBrk="0" hangingPunct="1">
              <a:lnSpc>
                <a:spcPct val="100000"/>
              </a:lnSpc>
              <a:spcBef>
                <a:spcPts val="200"/>
              </a:spcBef>
              <a:spcAft>
                <a:spcPts val="0"/>
              </a:spcAft>
              <a:buClr>
                <a:srgbClr val="99CB38"/>
              </a:buClr>
              <a:buSzPct val="80000"/>
              <a:buFont typeface="+mj-lt"/>
              <a:buAutoNum type="arabicPeriod"/>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Fernwärmegebiete: </a:t>
            </a:r>
            <a:r>
              <a:rPr lang="de-DE" sz="1100" dirty="0">
                <a:solidFill>
                  <a:prstClr val="black">
                    <a:lumMod val="75000"/>
                    <a:lumOff val="25000"/>
                  </a:prstClr>
                </a:solidFill>
                <a:latin typeface="Trebuchet MS" panose="020B0603020202020204"/>
              </a:rPr>
              <a:t>Wärmeerzeugung (Unterkapitel für jedes der identifizierten Netze)</a:t>
            </a:r>
          </a:p>
          <a:p>
            <a:pPr marL="228600" marR="0" lvl="0" indent="-228600" algn="l" defTabSz="457200" rtl="0" eaLnBrk="1" fontAlgn="auto" latinLnBrk="0" hangingPunct="1">
              <a:lnSpc>
                <a:spcPct val="100000"/>
              </a:lnSpc>
              <a:spcBef>
                <a:spcPts val="200"/>
              </a:spcBef>
              <a:spcAft>
                <a:spcPts val="0"/>
              </a:spcAft>
              <a:buClr>
                <a:srgbClr val="99CB38"/>
              </a:buClr>
              <a:buSzPct val="80000"/>
              <a:buFont typeface="+mj-lt"/>
              <a:buAutoNum type="arabicPeriod"/>
              <a:tabLst/>
              <a:defRPr/>
            </a:pPr>
            <a:r>
              <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Maßnahmen außerhalb der Fernwärme (wie wird die Wärmewende für individuelle Heizungen angegangen?)</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lang="de-DE" sz="1100" dirty="0">
                <a:solidFill>
                  <a:prstClr val="black">
                    <a:lumMod val="75000"/>
                    <a:lumOff val="25000"/>
                  </a:prstClr>
                </a:solidFill>
                <a:latin typeface="Trebuchet MS" panose="020B0603020202020204"/>
              </a:rPr>
              <a:t>Der </a:t>
            </a:r>
            <a:r>
              <a:rPr lang="de-DE" sz="1100" dirty="0">
                <a:solidFill>
                  <a:prstClr val="black">
                    <a:lumMod val="75000"/>
                    <a:lumOff val="25000"/>
                  </a:prstClr>
                </a:solidFill>
                <a:latin typeface="Trebuchet MS" panose="020B0603020202020204"/>
                <a:hlinkClick r:id="rId4" action="ppaction://hlinksldjump"/>
              </a:rPr>
              <a:t>Aktionsplan </a:t>
            </a:r>
            <a:r>
              <a:rPr lang="de-DE" sz="1100" dirty="0">
                <a:solidFill>
                  <a:prstClr val="black">
                    <a:lumMod val="75000"/>
                    <a:lumOff val="25000"/>
                  </a:prstClr>
                </a:solidFill>
                <a:latin typeface="Trebuchet MS" panose="020B0603020202020204"/>
              </a:rPr>
              <a:t>kann in jedes der Kapitel integriert oder als separates Kapitel am Ende geschrieben werden - die Art und Weise, wie Sie die Interessengruppen organisieren, kann das eine oder das andere nahelegen. Der Aktionsplan kann auch als Anhang beigefügt werden, was die Aktualisierung/Bearbeitung erleichtern kann.</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lang="de-DE" sz="1100" dirty="0">
                <a:solidFill>
                  <a:prstClr val="black">
                    <a:lumMod val="75000"/>
                    <a:lumOff val="25000"/>
                  </a:prstClr>
                </a:solidFill>
                <a:latin typeface="Trebuchet MS" panose="020B0603020202020204"/>
              </a:rPr>
              <a:t>Die Links unter "Verwandte Elemente" führen direkt zu diesem Inhaltsverzeichnis. Sie können natürlich auch Ergebnisse aus vielen anderen Elementen des Werkzeugkastens einbeziehen.</a:t>
            </a:r>
            <a:endParaRPr kumimoji="0" lang="de-DE" sz="11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3" name="Pladsholder til indhold 2">
            <a:extLst>
              <a:ext uri="{FF2B5EF4-FFF2-40B4-BE49-F238E27FC236}">
                <a16:creationId xmlns:a16="http://schemas.microsoft.com/office/drawing/2014/main" id="{15DBD704-7B2B-4570-984C-4775BD6CA295}"/>
              </a:ext>
            </a:extLst>
          </p:cNvPr>
          <p:cNvSpPr>
            <a:spLocks noGrp="1"/>
          </p:cNvSpPr>
          <p:nvPr>
            <p:ph sz="half" idx="17"/>
          </p:nvPr>
        </p:nvSpPr>
        <p:spPr/>
        <p:txBody>
          <a:bodyPr>
            <a:normAutofit fontScale="32500" lnSpcReduction="20000"/>
          </a:bodyPr>
          <a:lstStyle/>
          <a:p>
            <a:pPr indent="-216000">
              <a:buClr>
                <a:srgbClr val="99CB38"/>
              </a:buClr>
              <a:defRPr/>
            </a:pPr>
            <a:r>
              <a:rPr lang="de-DE" sz="1800" b="1" dirty="0"/>
              <a:t>Was man tun sollte</a:t>
            </a:r>
            <a:endParaRPr kumimoji="0" lang="de-DE"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"Do </a:t>
            </a:r>
            <a:r>
              <a:rPr lang="de-DE" dirty="0" err="1">
                <a:solidFill>
                  <a:prstClr val="black">
                    <a:lumMod val="75000"/>
                    <a:lumOff val="25000"/>
                  </a:prstClr>
                </a:solidFill>
                <a:latin typeface="Trebuchet MS" panose="020B0603020202020204"/>
              </a:rPr>
              <a:t>it</a:t>
            </a:r>
            <a:r>
              <a:rPr lang="de-DE" dirty="0">
                <a:solidFill>
                  <a:prstClr val="black">
                    <a:lumMod val="75000"/>
                    <a:lumOff val="25000"/>
                  </a:prstClr>
                </a:solidFill>
                <a:latin typeface="Trebuchet MS" panose="020B0603020202020204"/>
              </a:rPr>
              <a:t> </a:t>
            </a:r>
            <a:r>
              <a:rPr lang="de-DE" dirty="0" err="1">
                <a:solidFill>
                  <a:prstClr val="black">
                    <a:lumMod val="75000"/>
                    <a:lumOff val="25000"/>
                  </a:prstClr>
                </a:solidFill>
                <a:latin typeface="Trebuchet MS" panose="020B0603020202020204"/>
              </a:rPr>
              <a:t>yourself</a:t>
            </a:r>
            <a:r>
              <a:rPr lang="de-DE" dirty="0">
                <a:solidFill>
                  <a:prstClr val="black">
                    <a:lumMod val="75000"/>
                    <a:lumOff val="25000"/>
                  </a:prstClr>
                </a:solidFill>
                <a:latin typeface="Trebuchet MS" panose="020B0603020202020204"/>
              </a:rPr>
              <a:t>" - die Kerngruppe erhielt viel Hilfe auf ihrem Weg, aber das Schreiben des Wärmeplans ist eine Pflichtaufgabe für die Kerngruppe (vorzugsweise der Klimaschutzmanager oder eine ähnliche Position).</a:t>
            </a:r>
            <a:endPar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Ermöglichen Sie es den Bürgern, alle Voraussetzungen/Annahmen und Szenario Berechnungen zu finden. Transparenz ist eine Vorbedingung für Vertrauen.</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Denken Sie daran, einen Plan für die Überarbeitung zu erstellen - Ihr Plan wird früher oder später überholt sein, und ein veralteter Plan ist weniger wert als kein Plan.</a:t>
            </a:r>
          </a:p>
          <a:p>
            <a:pPr marL="180000" marR="0" lvl="0" indent="-216000" algn="l" defTabSz="457200" rtl="0" eaLnBrk="1" fontAlgn="auto" latinLnBrk="0" hangingPunct="1">
              <a:lnSpc>
                <a:spcPct val="100000"/>
              </a:lnSpc>
              <a:spcBef>
                <a:spcPts val="600"/>
              </a:spcBef>
              <a:spcAft>
                <a:spcPts val="0"/>
              </a:spcAft>
              <a:buClr>
                <a:srgbClr val="99CB38"/>
              </a:buClr>
              <a:buSzPct val="80000"/>
              <a:buFont typeface="Wingdings 3" charset="2"/>
              <a:buChar char=""/>
              <a:tabLst/>
              <a:defRPr/>
            </a:pPr>
            <a:r>
              <a:rPr kumimoji="0" lang="de-DE"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Was man nicht tun sollte</a:t>
            </a: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Seien Sie in den technischen Dokumenten nicht “zu schlau”. Seien Sie ehrlich und überlassen Sie es den Fachleuten, sie lesbar zu machen.</a:t>
            </a:r>
          </a:p>
        </p:txBody>
      </p:sp>
    </p:spTree>
    <p:extLst>
      <p:ext uri="{BB962C8B-B14F-4D97-AF65-F5344CB8AC3E}">
        <p14:creationId xmlns:p14="http://schemas.microsoft.com/office/powerpoint/2010/main" val="967105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365A6710-331A-4B61-B00E-29DC9E92C395}"/>
              </a:ext>
            </a:extLst>
          </p:cNvPr>
          <p:cNvSpPr>
            <a:spLocks noGrp="1"/>
          </p:cNvSpPr>
          <p:nvPr>
            <p:ph type="title"/>
          </p:nvPr>
        </p:nvSpPr>
        <p:spPr>
          <a:xfrm>
            <a:off x="677333" y="609600"/>
            <a:ext cx="10287847" cy="726990"/>
          </a:xfrm>
        </p:spPr>
        <p:txBody>
          <a:bodyPr>
            <a:normAutofit fontScale="90000"/>
          </a:bodyPr>
          <a:lstStyle/>
          <a:p>
            <a:r>
              <a:rPr lang="da-DK" dirty="0"/>
              <a:t>IV.2: </a:t>
            </a:r>
            <a:r>
              <a:rPr lang="en-US" dirty="0" err="1"/>
              <a:t>Genehmigungsverfahren</a:t>
            </a:r>
            <a:r>
              <a:rPr lang="en-US" dirty="0"/>
              <a:t> (</a:t>
            </a:r>
            <a:r>
              <a:rPr lang="en-US" dirty="0" err="1"/>
              <a:t>inkl</a:t>
            </a:r>
            <a:r>
              <a:rPr lang="en-US" dirty="0"/>
              <a:t>. </a:t>
            </a:r>
            <a:r>
              <a:rPr lang="en-US" dirty="0" err="1"/>
              <a:t>öffentl</a:t>
            </a:r>
            <a:r>
              <a:rPr lang="en-US" dirty="0"/>
              <a:t>. Phase)</a:t>
            </a:r>
            <a:endParaRPr lang="da-DK" dirty="0"/>
          </a:p>
        </p:txBody>
      </p:sp>
      <p:sp>
        <p:nvSpPr>
          <p:cNvPr id="17" name="Pladsholder til indhold 16">
            <a:extLst>
              <a:ext uri="{FF2B5EF4-FFF2-40B4-BE49-F238E27FC236}">
                <a16:creationId xmlns:a16="http://schemas.microsoft.com/office/drawing/2014/main" id="{35994107-773B-4B59-B5DE-4F49C24EC413}"/>
              </a:ext>
            </a:extLst>
          </p:cNvPr>
          <p:cNvSpPr>
            <a:spLocks noGrp="1"/>
          </p:cNvSpPr>
          <p:nvPr>
            <p:ph sz="half" idx="1"/>
          </p:nvPr>
        </p:nvSpPr>
        <p:spPr/>
        <p:txBody>
          <a:bodyPr>
            <a:normAutofit fontScale="92500" lnSpcReduction="10000"/>
          </a:bodyPr>
          <a:lstStyle/>
          <a:p>
            <a:pPr lvl="0"/>
            <a:r>
              <a:rPr lang="de-DE" sz="800" b="1" dirty="0"/>
              <a:t>Zweck</a:t>
            </a:r>
          </a:p>
          <a:p>
            <a:pPr marL="0" lvl="0" indent="0">
              <a:buNone/>
            </a:pPr>
            <a:r>
              <a:rPr lang="de-DE" sz="800" dirty="0"/>
              <a:t>Sicherstellen, dass alle Beteiligten das Gefühl haben, dass sie die Möglichkeit hatten, ihre Meinung zu äußern. Jede Umsetzung wird Widerstand und Bedenken hervorrufen - aber je besser der Genehmigungsprozess, desto reibungsloser die Umsetzung. </a:t>
            </a:r>
          </a:p>
          <a:p>
            <a:pPr lvl="0"/>
            <a:r>
              <a:rPr lang="de-DE" sz="800" b="1" dirty="0"/>
              <a:t>Beschreibung</a:t>
            </a:r>
          </a:p>
          <a:p>
            <a:pPr marL="0" marR="0" lvl="0" indent="0" algn="l" defTabSz="457200" rtl="0" eaLnBrk="1" fontAlgn="auto" latinLnBrk="0" hangingPunct="1">
              <a:lnSpc>
                <a:spcPct val="100000"/>
              </a:lnSpc>
              <a:spcBef>
                <a:spcPts val="600"/>
              </a:spcBef>
              <a:spcAft>
                <a:spcPts val="0"/>
              </a:spcAft>
              <a:buClr>
                <a:srgbClr val="99CB38"/>
              </a:buClr>
              <a:buSzPct val="80000"/>
              <a:buNone/>
              <a:tabLst/>
              <a:defRPr/>
            </a:pPr>
            <a:r>
              <a:rPr lang="de-DE" sz="800" dirty="0">
                <a:solidFill>
                  <a:prstClr val="black">
                    <a:lumMod val="75000"/>
                    <a:lumOff val="25000"/>
                  </a:prstClr>
                </a:solidFill>
                <a:latin typeface="Trebuchet MS" panose="020B0603020202020204"/>
              </a:rPr>
              <a:t>Der Entwurf des Wärmeplans muss gemäß Ihrem Arbeitsplan genehmigt werden. Er sollte politisch diskutiert werden und dann zu einer öffentlichen Anhörung geschickt werden, bevor der Plan endgültig genehmigt wird. Die erste politische Diskussion vor der öffentlichen Anhörung kann in einem Ausschuss stattfinden (dem politischen Ausschuss, der auch andere Pläne - kommunale/örtliche Pläne - behandelt). </a:t>
            </a:r>
            <a:endParaRPr kumimoji="0" lang="de-DE" sz="8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8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Wenn der Wärmeplan fertiggestellt ist und alle Akteure und Beteiligten sich geäußert haben, wird die Öffentlichkeit in einer Anhörungsphase einbezogen. Schaffen Sie einen Anhörungsprozess, der jeden mit einem Interesse und einem Anspruch einbezieht und der neue Details und Klarstellungen zum Plan hinzufügen kann. </a:t>
            </a:r>
            <a:r>
              <a:rPr lang="de-DE" sz="800" dirty="0">
                <a:solidFill>
                  <a:prstClr val="black">
                    <a:lumMod val="75000"/>
                    <a:lumOff val="25000"/>
                  </a:prstClr>
                </a:solidFill>
                <a:latin typeface="Trebuchet MS" panose="020B0603020202020204"/>
              </a:rPr>
              <a:t>Es </a:t>
            </a:r>
            <a:r>
              <a:rPr kumimoji="0" lang="de-DE" sz="8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ist wichtig sicherzustellen, dass der Plan verstanden, vereinbart UND akzeptiert wird und alle Beteiligten bereit sind die Umsetzung zu unterstützen und/oder zu akzeptieren. Dies ist der Zeitpunkt, an dem Sie herausfinden, ob Ihr Prozess </a:t>
            </a:r>
            <a:r>
              <a:rPr lang="de-DE" sz="800" dirty="0">
                <a:solidFill>
                  <a:prstClr val="black">
                    <a:lumMod val="75000"/>
                    <a:lumOff val="25000"/>
                  </a:prstClr>
                </a:solidFill>
                <a:latin typeface="Trebuchet MS" panose="020B0603020202020204"/>
              </a:rPr>
              <a:t>ausreichend integrativ war.</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lang="de-DE" sz="800" dirty="0">
                <a:solidFill>
                  <a:prstClr val="black">
                    <a:lumMod val="75000"/>
                    <a:lumOff val="25000"/>
                  </a:prstClr>
                </a:solidFill>
                <a:latin typeface="Trebuchet MS" panose="020B0603020202020204"/>
              </a:rPr>
              <a:t>Beurteilen Sie </a:t>
            </a:r>
            <a:r>
              <a:rPr kumimoji="0" lang="de-DE" sz="8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bei der </a:t>
            </a:r>
            <a:r>
              <a:rPr lang="de-DE" sz="800" dirty="0">
                <a:solidFill>
                  <a:prstClr val="black">
                    <a:lumMod val="75000"/>
                    <a:lumOff val="25000"/>
                  </a:prstClr>
                </a:solidFill>
                <a:latin typeface="Trebuchet MS" panose="020B0603020202020204"/>
              </a:rPr>
              <a:t>Planung der Anhörungsphase, welche Art von Feedback und welche Art von Widerstand gegen den Plan zu erwarten sind. Wenn Sie Grund zu der Annahme haben, dass die Bürgerinnen und Bürger öffentlichen Widerstand gegen den Plan leisten werden, stellen Sie sicher, dass Sie in der Kommunikation offen sind und genügend Zeit für Fragen und Antworten für besorgte Bürgerinnen und Bürger einplanen. Wenn die Informations- und Beteiligungsaufgaben gut erledigt wurden, d. h. der Planungszeitraum als offen und transparent wahrgenommen wurde, ist das meiste davon bereits erledigt. </a:t>
            </a:r>
          </a:p>
          <a:p>
            <a:pPr marL="0" indent="0">
              <a:buClr>
                <a:srgbClr val="99CB38"/>
              </a:buClr>
              <a:buNone/>
              <a:defRPr/>
            </a:pPr>
            <a:r>
              <a:rPr lang="de-DE" sz="800" dirty="0">
                <a:solidFill>
                  <a:prstClr val="black">
                    <a:lumMod val="75000"/>
                    <a:lumOff val="25000"/>
                  </a:prstClr>
                </a:solidFill>
                <a:latin typeface="Trebuchet MS" panose="020B0603020202020204"/>
              </a:rPr>
              <a:t>Sie haben mit einer Auftaktveranstaltung begonnen - Sie schließen mit einer "</a:t>
            </a:r>
            <a:r>
              <a:rPr lang="de-DE" sz="800" i="1" dirty="0">
                <a:solidFill>
                  <a:prstClr val="black">
                    <a:lumMod val="75000"/>
                    <a:lumOff val="25000"/>
                  </a:prstClr>
                </a:solidFill>
                <a:latin typeface="Trebuchet MS" panose="020B0603020202020204"/>
              </a:rPr>
              <a:t>Planung abgeschlossen - jetzt beginnen wir mit der Umsetzung</a:t>
            </a:r>
            <a:r>
              <a:rPr lang="de-DE" sz="800" dirty="0">
                <a:solidFill>
                  <a:prstClr val="black">
                    <a:lumMod val="75000"/>
                    <a:lumOff val="25000"/>
                  </a:prstClr>
                </a:solidFill>
                <a:latin typeface="Trebuchet MS" panose="020B0603020202020204"/>
              </a:rPr>
              <a:t>"-Veranstaltung ab, um das Erreichte zu feiern. Wenn die Arbeit in den Phasen I-III richtig gemacht wurde, geht es hier eher um die Diskussion von Lösungen als um den Widerstand der Öffentlichkeit.</a:t>
            </a:r>
          </a:p>
        </p:txBody>
      </p:sp>
      <p:sp>
        <p:nvSpPr>
          <p:cNvPr id="18" name="Pladsholder til indhold 17">
            <a:extLst>
              <a:ext uri="{FF2B5EF4-FFF2-40B4-BE49-F238E27FC236}">
                <a16:creationId xmlns:a16="http://schemas.microsoft.com/office/drawing/2014/main" id="{92606C88-D85C-499E-A377-98AC893BBB64}"/>
              </a:ext>
            </a:extLst>
          </p:cNvPr>
          <p:cNvSpPr>
            <a:spLocks noGrp="1"/>
          </p:cNvSpPr>
          <p:nvPr>
            <p:ph sz="half" idx="15"/>
          </p:nvPr>
        </p:nvSpPr>
        <p:spPr/>
        <p:txBody>
          <a:bodyPr>
            <a:normAutofit/>
          </a:bodyPr>
          <a:lstStyle/>
          <a:p>
            <a:pPr marL="0" indent="0">
              <a:buNone/>
            </a:pPr>
            <a:r>
              <a:rPr lang="da-DK" sz="1200" b="1" dirty="0" err="1"/>
              <a:t>Verwandte </a:t>
            </a:r>
            <a:r>
              <a:rPr lang="da-DK" sz="1200" b="1" dirty="0"/>
              <a:t>Elemente</a:t>
            </a:r>
          </a:p>
          <a:p>
            <a:pPr lvl="1"/>
            <a:r>
              <a:rPr lang="da-DK" sz="1000" dirty="0">
                <a:hlinkClick r:id="rId3" action="ppaction://hlinksldjump"/>
              </a:rPr>
              <a:t>Phase I </a:t>
            </a:r>
            <a:r>
              <a:rPr lang="da-DK" sz="1000" dirty="0"/>
              <a:t>(Grundlagen-vorbereitung!)</a:t>
            </a:r>
          </a:p>
          <a:p>
            <a:pPr lvl="1"/>
            <a:endParaRPr lang="da-DK" sz="1000" dirty="0"/>
          </a:p>
          <a:p>
            <a:pPr marL="0" indent="0">
              <a:buNone/>
            </a:pPr>
            <a:r>
              <a:rPr lang="da-DK" sz="1200" b="1" dirty="0"/>
              <a:t>Mehr Infos</a:t>
            </a:r>
          </a:p>
          <a:p>
            <a:pPr lvl="1"/>
            <a:endParaRPr lang="da-DK" sz="1000" dirty="0"/>
          </a:p>
          <a:p>
            <a:pPr lvl="1"/>
            <a:endParaRPr lang="da-DK" sz="1000" dirty="0"/>
          </a:p>
          <a:p>
            <a:pPr marL="0" lvl="0" indent="0">
              <a:buNone/>
            </a:pPr>
            <a:r>
              <a:rPr lang="da-DK" sz="1200" b="1" dirty="0" err="1"/>
              <a:t>Beispiele</a:t>
            </a:r>
            <a:endParaRPr lang="da-DK" sz="1200" b="1" dirty="0"/>
          </a:p>
          <a:p>
            <a:pPr lvl="1"/>
            <a:r>
              <a:rPr lang="da-DK" sz="1000" dirty="0" err="1">
                <a:highlight>
                  <a:srgbClr val="FFFF00"/>
                </a:highlight>
              </a:rPr>
              <a:t>BaWü-Ref</a:t>
            </a:r>
            <a:r>
              <a:rPr lang="da-DK" sz="1000" dirty="0">
                <a:highlight>
                  <a:srgbClr val="FFFF00"/>
                </a:highlight>
              </a:rPr>
              <a:t>.: XXX</a:t>
            </a:r>
          </a:p>
        </p:txBody>
      </p:sp>
      <p:sp>
        <p:nvSpPr>
          <p:cNvPr id="19" name="Pladsholder til indhold 18">
            <a:extLst>
              <a:ext uri="{FF2B5EF4-FFF2-40B4-BE49-F238E27FC236}">
                <a16:creationId xmlns:a16="http://schemas.microsoft.com/office/drawing/2014/main" id="{7EBE2443-65DF-4E77-A97A-2951E07E228A}"/>
              </a:ext>
            </a:extLst>
          </p:cNvPr>
          <p:cNvSpPr>
            <a:spLocks noGrp="1"/>
          </p:cNvSpPr>
          <p:nvPr>
            <p:ph sz="half" idx="16"/>
          </p:nvPr>
        </p:nvSpPr>
        <p:spPr/>
        <p:txBody>
          <a:bodyPr>
            <a:normAutofit fontScale="62500" lnSpcReduction="20000"/>
          </a:bodyPr>
          <a:lstStyle/>
          <a:p>
            <a:pPr lvl="0"/>
            <a:r>
              <a:rPr lang="de-DE" b="1" dirty="0"/>
              <a:t>Zu beachtende Dinge</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Bereiten Sie sich vor, bevor Sie an die Öffentlichkeit gehen (Kerngruppe und die politische Ebene). Sie haben eine gute Arbeit geleistet und Ihr Plan ist gut. </a:t>
            </a:r>
            <a:r>
              <a:rPr lang="de-DE" dirty="0">
                <a:solidFill>
                  <a:prstClr val="black">
                    <a:lumMod val="75000"/>
                    <a:lumOff val="25000"/>
                  </a:prstClr>
                </a:solidFill>
                <a:latin typeface="Trebuchet MS" panose="020B0603020202020204"/>
              </a:rPr>
              <a:t>Kennen Sie den Inhalt, wenn Sie sich an die Öffentlichkeit wenden, und hinterlassen Sie einen professionellen Eindruck.</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Bereiten Sie eine </a:t>
            </a:r>
            <a:r>
              <a:rPr lang="de-DE" dirty="0">
                <a:solidFill>
                  <a:prstClr val="black">
                    <a:lumMod val="75000"/>
                    <a:lumOff val="25000"/>
                  </a:prstClr>
                </a:solidFill>
                <a:latin typeface="Trebuchet MS" panose="020B0603020202020204"/>
              </a:rPr>
              <a:t>Frage-Antwort-Runde</a:t>
            </a: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vor </a:t>
            </a:r>
            <a:r>
              <a:rPr lang="de-DE" dirty="0">
                <a:solidFill>
                  <a:prstClr val="black">
                    <a:lumMod val="75000"/>
                    <a:lumOff val="25000"/>
                  </a:prstClr>
                </a:solidFill>
                <a:latin typeface="Trebuchet MS" panose="020B0603020202020204"/>
              </a:rPr>
              <a:t>- die Leute haben vielleicht die gleichen Fragen (Fernwärme ist für die meisten neu). Schreiben Sie Ihre Antworten auf, damit Sie immer dieselbe Antwort auf dieselbe Frage geben können.</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lang="de-DE" dirty="0">
                <a:solidFill>
                  <a:prstClr val="black">
                    <a:lumMod val="75000"/>
                    <a:lumOff val="25000"/>
                  </a:prstClr>
                </a:solidFill>
                <a:latin typeface="Trebuchet MS" panose="020B0603020202020204"/>
              </a:rPr>
              <a:t>Viele Fragen können für ganz BaWü gleich sein - überlegen Sie, ob Sie nicht Fragen und Antworten für das gesamte Bundesland erstellen wollen.</a:t>
            </a:r>
            <a:endPar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Denken Sie daran, vor und während des Starts eine Kommunikationsstrategie zu verfolgen - erzählen Sie die guten Geschichten auf dem Weg dorthin (und danach).</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lang="de-DE" dirty="0">
                <a:solidFill>
                  <a:prstClr val="black">
                    <a:lumMod val="75000"/>
                    <a:lumOff val="25000"/>
                  </a:prstClr>
                </a:solidFill>
                <a:latin typeface="Trebuchet MS" panose="020B0603020202020204"/>
              </a:rPr>
              <a:t>Wenn Sie Beiträge erhalten, die z. B. auf Energieüberschüsse oder städtische Gebiete hinweisen, die Sie übersehen haben, vermerken Sie diese in Ihrem Aktionsplan (Daten zur Weiterverfolgung in den nächsten Schritten). Überarbeiten Sie die Schlussfolgerungen nicht, wenn sie nicht wichtig genug sind. Seien Sie pragmatisch, lassen Sie den Plan genehmigen und arbeiten Sie den Aktionsplan aus.</a:t>
            </a:r>
            <a:endPar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2" name="Pladsholder til indhold 1">
            <a:extLst>
              <a:ext uri="{FF2B5EF4-FFF2-40B4-BE49-F238E27FC236}">
                <a16:creationId xmlns:a16="http://schemas.microsoft.com/office/drawing/2014/main" id="{51AB5DB9-F3D8-4AB7-AA32-1057094BE7DC}"/>
              </a:ext>
            </a:extLst>
          </p:cNvPr>
          <p:cNvSpPr>
            <a:spLocks noGrp="1"/>
          </p:cNvSpPr>
          <p:nvPr>
            <p:ph sz="half" idx="17"/>
          </p:nvPr>
        </p:nvSpPr>
        <p:spPr/>
        <p:txBody>
          <a:bodyPr>
            <a:normAutofit fontScale="92500"/>
          </a:bodyPr>
          <a:lstStyle/>
          <a:p>
            <a:pPr indent="-216000">
              <a:buClr>
                <a:srgbClr val="99CB38"/>
              </a:buClr>
              <a:defRPr/>
            </a:pPr>
            <a:r>
              <a:rPr lang="de-DE" sz="800" b="1" dirty="0"/>
              <a:t>Was man tun sollte</a:t>
            </a:r>
            <a:endParaRPr kumimoji="0" lang="de-DE" sz="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Nehmen Sie sich die Zeit, die Sie brauchen, um die Beiträge anzuhören und zu integrieren.</a:t>
            </a:r>
          </a:p>
          <a:p>
            <a:pPr marL="0" marR="0" lvl="0" indent="0" algn="l" defTabSz="457200" rtl="0" eaLnBrk="1" fontAlgn="auto" latinLnBrk="0" hangingPunct="1">
              <a:lnSpc>
                <a:spcPct val="100000"/>
              </a:lnSpc>
              <a:spcBef>
                <a:spcPts val="600"/>
              </a:spcBef>
              <a:spcAft>
                <a:spcPts val="0"/>
              </a:spcAft>
              <a:buClr>
                <a:srgbClr val="99CB38"/>
              </a:buClr>
              <a:buSzPct val="80000"/>
              <a:buFont typeface="Wingdings 3" charset="2"/>
              <a:buNone/>
              <a:tabLst/>
              <a:defRPr/>
            </a:pPr>
            <a:r>
              <a:rPr kumimoji="0" lang="de-DE"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Bereiten Sie eine Frage- und Antwortliste für die öffentliche Anhörung vor und besprechen Sie diese mit Ihren REA-Freunden/befragen Sie “den Werkzeugkasten”. Andere werden höchstwahrscheinlich die gleichen Fragen stellen wie Sie!</a:t>
            </a:r>
          </a:p>
          <a:p>
            <a:pPr marL="180000" marR="0" lvl="0" indent="-216000" algn="l" defTabSz="457200" rtl="0" eaLnBrk="1" fontAlgn="auto" latinLnBrk="0" hangingPunct="1">
              <a:lnSpc>
                <a:spcPct val="100000"/>
              </a:lnSpc>
              <a:spcBef>
                <a:spcPts val="600"/>
              </a:spcBef>
              <a:spcAft>
                <a:spcPts val="0"/>
              </a:spcAft>
              <a:buClr>
                <a:srgbClr val="99CB38"/>
              </a:buClr>
              <a:buSzPct val="80000"/>
              <a:buFont typeface="Wingdings 3" charset="2"/>
              <a:buChar char=""/>
              <a:tabLst/>
              <a:defRPr/>
            </a:pPr>
            <a:r>
              <a:rPr kumimoji="0" lang="de-DE" sz="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Was man nicht tun sollte</a:t>
            </a:r>
          </a:p>
          <a:p>
            <a:pPr marL="0" marR="0" lvl="0" indent="0" algn="l" defTabSz="457200" rtl="0" eaLnBrk="1" fontAlgn="auto" latinLnBrk="0" hangingPunct="1">
              <a:lnSpc>
                <a:spcPct val="100000"/>
              </a:lnSpc>
              <a:spcBef>
                <a:spcPts val="0"/>
              </a:spcBef>
              <a:spcAft>
                <a:spcPts val="0"/>
              </a:spcAft>
              <a:buClr>
                <a:srgbClr val="99CB38"/>
              </a:buClr>
              <a:buSzPct val="80000"/>
              <a:buFont typeface="Wingdings 3" charset="2"/>
              <a:buNone/>
              <a:tabLst/>
              <a:defRPr/>
            </a:pPr>
            <a:r>
              <a:rPr kumimoji="0" lang="de-DE"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Ignorieren Sie den (öffentlichen) Widerstand nicht. </a:t>
            </a:r>
            <a:r>
              <a:rPr lang="de-DE" sz="800" dirty="0">
                <a:solidFill>
                  <a:prstClr val="black">
                    <a:lumMod val="75000"/>
                    <a:lumOff val="25000"/>
                  </a:prstClr>
                </a:solidFill>
                <a:latin typeface="Trebuchet MS" panose="020B0603020202020204"/>
              </a:rPr>
              <a:t>Nehmen Sie ihn an und geben Sie solide Antworten. "Wir werden uns das ansehen, siehe unseren Aktionsplan" ist eine andere Antwort als "nein". Schätzen Sie den Beitrag und machen Sie ihn zum Treiber (wenn möglich).</a:t>
            </a:r>
            <a:endParaRPr kumimoji="0" lang="de-DE"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0074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a-DK" dirty="0"/>
              <a:t>IV.3: Bewertung und </a:t>
            </a:r>
            <a:r>
              <a:rPr lang="da-DK" dirty="0" err="1"/>
              <a:t>Monitorierung</a:t>
            </a:r>
            <a:endParaRPr lang="da-DK" strike="sngStrike" dirty="0">
              <a:highlight>
                <a:srgbClr val="FFFF00"/>
              </a:highlight>
            </a:endParaRPr>
          </a:p>
        </p:txBody>
      </p:sp>
      <p:sp>
        <p:nvSpPr>
          <p:cNvPr id="12" name="Pladsholder til indhold 11">
            <a:extLst>
              <a:ext uri="{FF2B5EF4-FFF2-40B4-BE49-F238E27FC236}">
                <a16:creationId xmlns:a16="http://schemas.microsoft.com/office/drawing/2014/main" id="{EDC47D22-D1E5-45EA-9020-FA0F7A315B5C}"/>
              </a:ext>
            </a:extLst>
          </p:cNvPr>
          <p:cNvSpPr>
            <a:spLocks noGrp="1"/>
          </p:cNvSpPr>
          <p:nvPr>
            <p:ph sz="half" idx="1"/>
          </p:nvPr>
        </p:nvSpPr>
        <p:spPr/>
        <p:txBody>
          <a:bodyPr>
            <a:normAutofit fontScale="47500" lnSpcReduction="20000"/>
          </a:bodyPr>
          <a:lstStyle/>
          <a:p>
            <a:r>
              <a:rPr lang="de-DE" b="1" dirty="0"/>
              <a:t>Zweck</a:t>
            </a:r>
          </a:p>
          <a:p>
            <a:pPr marL="0" indent="0">
              <a:buNone/>
            </a:pPr>
            <a:r>
              <a:rPr lang="de-DE" dirty="0"/>
              <a:t>Sicherstellen, dass der Aktionsplan nicht in Vergessenheit gerät und dass die Projekte entsprechend dem Plan entwickelt werden.</a:t>
            </a:r>
          </a:p>
          <a:p>
            <a:r>
              <a:rPr lang="de-DE" b="1" dirty="0"/>
              <a:t>Beschreibung</a:t>
            </a:r>
          </a:p>
          <a:p>
            <a:pPr marL="0" indent="0">
              <a:buNone/>
            </a:pPr>
            <a:r>
              <a:rPr lang="de-DE" dirty="0"/>
              <a:t>Viele Pläne werden nie verwirklicht und bleiben als totes Dokument im Regal liegen. Das muss sich ändern, um den Klimawandel aufzuhalten.</a:t>
            </a:r>
          </a:p>
          <a:p>
            <a:pPr marL="0" indent="0">
              <a:buNone/>
            </a:pPr>
            <a:r>
              <a:rPr lang="de-DE" dirty="0"/>
              <a:t>Um sicherzustellen, dass die Maßnahmen durchgeführt werden, ist eine jährliche Bewertung erforderlich. In dieser Bewertung muss der Status jeder Aktion beschrieben werden. Auch neu aufkommende Ideen müssen einbezogen werden.</a:t>
            </a:r>
          </a:p>
          <a:p>
            <a:pPr marL="0" indent="0">
              <a:buNone/>
            </a:pPr>
            <a:r>
              <a:rPr lang="de-DE" dirty="0"/>
              <a:t>Es muss ein System zur Erfassung des Brennstoffverbrauchs eingerichtet werden, sofern dies noch nicht geschehen ist. Auf dieser Grundlage können die THG-Emissionen für Wärme berechnet und überwacht werden. Die Versorgungsunternehmen (Fernwärme, Gas, Strom) und Energielieferanten (Öl) sollten verpflichtet werden, den Brennstoffverbrauch an die Gemeinde zu melden. Der Fernwärmeversorger sollte auch den Endverbrauch melden.</a:t>
            </a:r>
          </a:p>
          <a:p>
            <a:pPr marL="0" indent="0">
              <a:buNone/>
            </a:pPr>
            <a:r>
              <a:rPr lang="de-DE" dirty="0"/>
              <a:t>Die Treibhausgasemissionen des Wärmesektors und der Stand der Maßnahmen können dann jedes Jahr den Bürgern und Politikern vorgelegt werden.</a:t>
            </a:r>
          </a:p>
          <a:p>
            <a:pPr marL="0" indent="0">
              <a:buNone/>
            </a:pPr>
            <a:r>
              <a:rPr lang="de-DE" dirty="0"/>
              <a:t>Wenn Ihre Gemeinde Mitglied des Globalen </a:t>
            </a:r>
            <a:r>
              <a:rPr lang="de-DE" dirty="0" err="1"/>
              <a:t>Covenant</a:t>
            </a:r>
            <a:r>
              <a:rPr lang="de-DE" dirty="0"/>
              <a:t> </a:t>
            </a:r>
            <a:r>
              <a:rPr lang="de-DE" dirty="0" err="1"/>
              <a:t>of</a:t>
            </a:r>
            <a:r>
              <a:rPr lang="de-DE" dirty="0"/>
              <a:t> Mayors ist, gibt es möglicherweise bereits ein </a:t>
            </a:r>
            <a:r>
              <a:rPr lang="de-DE" dirty="0" err="1"/>
              <a:t>Monitorierungssystem</a:t>
            </a:r>
            <a:r>
              <a:rPr lang="de-DE" dirty="0"/>
              <a:t>. Es kann notwendig sein, diese </a:t>
            </a:r>
            <a:r>
              <a:rPr lang="de-DE" dirty="0" err="1"/>
              <a:t>Monitorierung</a:t>
            </a:r>
            <a:r>
              <a:rPr lang="de-DE" dirty="0"/>
              <a:t> zu erweitern, um den Schwerpunkt (mehr) auf den Wärmesektor zu legen. Sehen Sie sich die "Beispiele" an, um sich von deren Aufbau inspirieren zu lassen.</a:t>
            </a:r>
          </a:p>
        </p:txBody>
      </p:sp>
      <p:sp>
        <p:nvSpPr>
          <p:cNvPr id="13" name="Pladsholder til indhold 12">
            <a:extLst>
              <a:ext uri="{FF2B5EF4-FFF2-40B4-BE49-F238E27FC236}">
                <a16:creationId xmlns:a16="http://schemas.microsoft.com/office/drawing/2014/main" id="{491B7D5B-632A-4BCF-82CD-E9F8D11D9B40}"/>
              </a:ext>
            </a:extLst>
          </p:cNvPr>
          <p:cNvSpPr>
            <a:spLocks noGrp="1"/>
          </p:cNvSpPr>
          <p:nvPr>
            <p:ph sz="half" idx="15"/>
          </p:nvPr>
        </p:nvSpPr>
        <p:spPr/>
        <p:txBody>
          <a:bodyPr>
            <a:normAutofit/>
          </a:bodyPr>
          <a:lstStyle/>
          <a:p>
            <a:pPr marL="0" indent="0">
              <a:buNone/>
            </a:pPr>
            <a:r>
              <a:rPr lang="da-DK" sz="1200" b="1" dirty="0" err="1"/>
              <a:t>Verwandte </a:t>
            </a:r>
            <a:r>
              <a:rPr lang="da-DK" sz="1200" b="1" dirty="0"/>
              <a:t>Elemente</a:t>
            </a:r>
          </a:p>
          <a:p>
            <a:pPr lvl="1"/>
            <a:r>
              <a:rPr lang="en-US" sz="1000" dirty="0">
                <a:hlinkClick r:id="rId3" action="ppaction://hlinksldjump"/>
              </a:rPr>
              <a:t>I.1: Organisatorischer Aufbau</a:t>
            </a:r>
            <a:endParaRPr lang="en-US" sz="1000" dirty="0">
              <a:hlinkClick r:id="rId4" action="ppaction://hlinksldjump"/>
            </a:endParaRPr>
          </a:p>
          <a:p>
            <a:pPr lvl="1"/>
            <a:r>
              <a:rPr lang="en-US" sz="1000" dirty="0">
                <a:hlinkClick r:id="rId4" action="ppaction://hlinksldjump"/>
              </a:rPr>
              <a:t>I.2: Definition des Zwecks</a:t>
            </a:r>
            <a:endParaRPr lang="da-DK" sz="1000" dirty="0"/>
          </a:p>
          <a:p>
            <a:pPr lvl="1"/>
            <a:endParaRPr lang="da-DK" sz="1000" dirty="0"/>
          </a:p>
          <a:p>
            <a:pPr marL="0" indent="0">
              <a:buNone/>
            </a:pPr>
            <a:r>
              <a:rPr lang="da-DK" sz="1200" b="1" dirty="0"/>
              <a:t>Mehr Infos</a:t>
            </a:r>
          </a:p>
          <a:p>
            <a:pPr lvl="1"/>
            <a:endParaRPr lang="da-DK" sz="1000" dirty="0"/>
          </a:p>
          <a:p>
            <a:pPr lvl="1"/>
            <a:endParaRPr lang="da-DK" sz="1000" dirty="0"/>
          </a:p>
          <a:p>
            <a:pPr marL="0" lvl="0" indent="0">
              <a:buNone/>
            </a:pPr>
            <a:r>
              <a:rPr lang="da-DK" sz="1200" b="1" dirty="0" err="1"/>
              <a:t>Beispiele</a:t>
            </a:r>
            <a:endParaRPr lang="da-DK" sz="1200" b="1" dirty="0"/>
          </a:p>
          <a:p>
            <a:pPr lvl="1"/>
            <a:r>
              <a:rPr lang="da-DK" sz="1000" dirty="0">
                <a:hlinkClick r:id="rId5" tooltip="Check out the tools-section for energy balances on the SmartEnCity Homepage - incl. guides and examples."/>
              </a:rPr>
              <a:t>Energie-Bilanz (</a:t>
            </a:r>
            <a:r>
              <a:rPr lang="da-DK" sz="1000" dirty="0" err="1">
                <a:hlinkClick r:id="rId5" tooltip="Check out the tools-section for energy balances on the SmartEnCity Homepage - incl. guides and examples."/>
              </a:rPr>
              <a:t>SmartEnCity</a:t>
            </a:r>
            <a:r>
              <a:rPr lang="da-DK" sz="1000" dirty="0">
                <a:hlinkClick r:id="rId5" tooltip="Check out the tools-section for energy balances on the SmartEnCity Homepage - incl. guides and examples."/>
              </a:rPr>
              <a:t>)</a:t>
            </a:r>
            <a:endParaRPr lang="da-DK" sz="1000" dirty="0"/>
          </a:p>
          <a:p>
            <a:pPr lvl="1"/>
            <a:r>
              <a:rPr lang="da-DK" sz="1000" dirty="0">
                <a:hlinkClick r:id="rId6" tooltip="The national CO2-emission inventory for all municipalities in Denmark."/>
              </a:rPr>
              <a:t>CO</a:t>
            </a:r>
            <a:r>
              <a:rPr lang="da-DK" sz="1000" baseline="-25000" dirty="0">
                <a:hlinkClick r:id="rId6" tooltip="The national CO2-emission inventory for all municipalities in Denmark."/>
              </a:rPr>
              <a:t>2</a:t>
            </a:r>
            <a:r>
              <a:rPr lang="da-DK" sz="1000" dirty="0">
                <a:hlinkClick r:id="rId6" tooltip="The national CO2-emission inventory for all municipalities in Denmark."/>
              </a:rPr>
              <a:t> -Rechner (DK)</a:t>
            </a:r>
            <a:endParaRPr kumimoji="0" lang="en-US"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14" name="Pladsholder til indhold 13">
            <a:extLst>
              <a:ext uri="{FF2B5EF4-FFF2-40B4-BE49-F238E27FC236}">
                <a16:creationId xmlns:a16="http://schemas.microsoft.com/office/drawing/2014/main" id="{36B379E2-B44F-4EEB-ABEF-692FC5DC2DAA}"/>
              </a:ext>
            </a:extLst>
          </p:cNvPr>
          <p:cNvSpPr>
            <a:spLocks noGrp="1"/>
          </p:cNvSpPr>
          <p:nvPr>
            <p:ph sz="half" idx="16"/>
          </p:nvPr>
        </p:nvSpPr>
        <p:spPr/>
        <p:txBody>
          <a:bodyPr>
            <a:normAutofit fontScale="47500" lnSpcReduction="20000"/>
          </a:bodyPr>
          <a:lstStyle/>
          <a:p>
            <a:r>
              <a:rPr lang="de-DE" b="1" dirty="0"/>
              <a:t>Gutes Beispiel</a:t>
            </a:r>
          </a:p>
          <a:p>
            <a:pPr marL="0" indent="0">
              <a:buNone/>
            </a:pPr>
            <a:r>
              <a:rPr lang="de-DE" dirty="0"/>
              <a:t>Viele dänische Gemeinden erstellen jährlich oder halbjährlich einen Status der THG-Emissionen aus allen überwachbaren Aktivitäten in ihrem geografischen Gebiet. Sie verwenden entweder einen nationalen CO</a:t>
            </a:r>
            <a:r>
              <a:rPr lang="de-DE" baseline="-25000" dirty="0"/>
              <a:t>2</a:t>
            </a:r>
            <a:r>
              <a:rPr lang="de-DE" dirty="0"/>
              <a:t> -Bilanzrechner für alle dänischen Gemeinden oder eine spezifische Energiebilanz (Beratungsdienst).</a:t>
            </a:r>
          </a:p>
          <a:p>
            <a:pPr marL="0" indent="0">
              <a:buNone/>
            </a:pPr>
            <a:r>
              <a:rPr lang="de-DE" dirty="0"/>
              <a:t>Der Status ermöglicht es, Veränderungen bei den Emissionen zu verfolgen (oder auf fehlende Veränderungen hinzuweisen) und Prioritäten zu setzen, wo als nächstes reagiert werden muss, um die Emissionen zu reduzieren.</a:t>
            </a:r>
          </a:p>
          <a:p>
            <a:pPr marL="0" indent="0">
              <a:buNone/>
            </a:pPr>
            <a:r>
              <a:rPr lang="de-DE" dirty="0"/>
              <a:t>Teil des Status sind die THG-Emissionen der einzelnen Fernwärmeversorger und die THG-Emissionen der einzelnen Heizungen.</a:t>
            </a:r>
          </a:p>
          <a:p>
            <a:r>
              <a:rPr lang="de-DE" b="1" dirty="0"/>
              <a:t>Schlechtes Beispiel I</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Viele dänische Gemeinden haben alte Wärmepläne, die nicht mehr gepflegt werden. In den nächsten zehn Jahren müssen Gebäude, die mit Erdgas beheizt werden, entweder auf Fernwärme oder individuelle Heizung (in Zukunft meist Wärmepumpen) umgestellt werden.</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Ohne einen Wärmeplan, der über Fernwärme oder individuelle Wärmeversorgung entscheidet, wissen die Bürger nicht, wie sie investieren sollen, und leiden unter der mangelnden Führung der Kommunen.</a:t>
            </a:r>
          </a:p>
          <a:p>
            <a:pPr marR="0" lvl="0" fontAlgn="auto">
              <a:tabLst/>
              <a:defRPr/>
            </a:pPr>
            <a:r>
              <a:rPr lang="de-DE" b="1" dirty="0"/>
              <a:t>Schlechtes Beispiel II</a:t>
            </a:r>
          </a:p>
          <a:p>
            <a:pPr marL="0" marR="0" lvl="0" indent="0" algn="l" defTabSz="457200" rtl="0" eaLnBrk="1" fontAlgn="auto" latinLnBrk="0" hangingPunct="1">
              <a:lnSpc>
                <a:spcPct val="100000"/>
              </a:lnSpc>
              <a:spcBef>
                <a:spcPts val="1000"/>
              </a:spcBef>
              <a:spcAft>
                <a:spcPts val="0"/>
              </a:spcAft>
              <a:buClr>
                <a:srgbClr val="99CB38"/>
              </a:buClr>
              <a:buSzPct val="80000"/>
              <a:buFont typeface="Wingdings 3" charset="2"/>
              <a:buNone/>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Viele Gemeinden sind stolz auf die von ihnen durchgeführten Maßnahmen, aber oft bewirken sie nur geringe Veränderungen. Wenn die Emissionen nur für ein bestimmtes Projekt/eine bestimmte Aktivität und nicht für die Gemeinde als geografisches Gebiet berechnet werden, glauben Bürger und Politiker vielleicht, dass sie sich mit der richtigen Geschwindigkeit bewegen - aber in Wirklichkeit haben sie nur keinen Tacho im Auto!</a:t>
            </a:r>
          </a:p>
        </p:txBody>
      </p:sp>
      <p:sp>
        <p:nvSpPr>
          <p:cNvPr id="3" name="Pladsholder til indhold 2">
            <a:extLst>
              <a:ext uri="{FF2B5EF4-FFF2-40B4-BE49-F238E27FC236}">
                <a16:creationId xmlns:a16="http://schemas.microsoft.com/office/drawing/2014/main" id="{13D9B235-4854-4CD9-871F-07EC8105D3AE}"/>
              </a:ext>
            </a:extLst>
          </p:cNvPr>
          <p:cNvSpPr>
            <a:spLocks noGrp="1"/>
          </p:cNvSpPr>
          <p:nvPr>
            <p:ph sz="half" idx="17"/>
          </p:nvPr>
        </p:nvSpPr>
        <p:spPr/>
        <p:txBody>
          <a:bodyPr>
            <a:normAutofit fontScale="47500" lnSpcReduction="20000"/>
          </a:bodyPr>
          <a:lstStyle/>
          <a:p>
            <a:pPr indent="-216000">
              <a:buClr>
                <a:srgbClr val="99CB38"/>
              </a:buClr>
              <a:defRPr/>
            </a:pPr>
            <a:r>
              <a:rPr lang="de-DE" sz="1800" b="1" dirty="0"/>
              <a:t>Was man tun sollte</a:t>
            </a:r>
            <a:endParaRPr kumimoji="0" lang="de-DE"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r>
              <a:rPr lang="de-DE" dirty="0"/>
              <a:t>Zu Vergleichszwecken (und wenn möglich) sollten nicht nur die THG-Emissionen des Heizungssektors, sondern alle Sektoren, die unter das Pariser Klimaabkommen fallen (einschließlich Industrie, Landnutzung usw.), angegeben werden.</a:t>
            </a:r>
          </a:p>
          <a:p>
            <a:pPr marL="180000" marR="0" lvl="0" indent="-216000" algn="l" defTabSz="457200" rtl="0" eaLnBrk="1" fontAlgn="auto" latinLnBrk="0" hangingPunct="1">
              <a:lnSpc>
                <a:spcPct val="100000"/>
              </a:lnSpc>
              <a:spcBef>
                <a:spcPts val="600"/>
              </a:spcBef>
              <a:spcAft>
                <a:spcPts val="0"/>
              </a:spcAft>
              <a:buClr>
                <a:srgbClr val="99CB38"/>
              </a:buClr>
              <a:buSzPct val="80000"/>
              <a:buFont typeface="Wingdings 3" charset="2"/>
              <a:buChar char=""/>
              <a:tabLst/>
              <a:defRPr/>
            </a:pPr>
            <a:r>
              <a:rPr kumimoji="0" lang="de-DE"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Was man nicht tun sollte</a:t>
            </a:r>
          </a:p>
          <a:p>
            <a:pPr marL="0" indent="0">
              <a:buNone/>
            </a:pPr>
            <a:r>
              <a:rPr lang="de-DE" dirty="0"/>
              <a:t>Akzeptieren Sie nicht, dass der Stand der Maßnahmen und des Verbrauchs nicht gemeldet wird. Ohne Zahlen sind Sie nicht in der Lage zu handeln.</a:t>
            </a:r>
          </a:p>
        </p:txBody>
      </p:sp>
    </p:spTree>
    <p:extLst>
      <p:ext uri="{BB962C8B-B14F-4D97-AF65-F5344CB8AC3E}">
        <p14:creationId xmlns:p14="http://schemas.microsoft.com/office/powerpoint/2010/main" val="289801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A1A4488-2B08-46C9-962F-693102C28F4A}"/>
              </a:ext>
            </a:extLst>
          </p:cNvPr>
          <p:cNvSpPr>
            <a:spLocks noGrp="1"/>
          </p:cNvSpPr>
          <p:nvPr>
            <p:ph type="title"/>
          </p:nvPr>
        </p:nvSpPr>
        <p:spPr>
          <a:xfrm>
            <a:off x="677334" y="338400"/>
            <a:ext cx="8596668" cy="584886"/>
          </a:xfrm>
        </p:spPr>
        <p:txBody>
          <a:bodyPr>
            <a:noAutofit/>
          </a:bodyPr>
          <a:lstStyle/>
          <a:p>
            <a:r>
              <a:rPr lang="da-DK" dirty="0"/>
              <a:t>Die Kerngruppe</a:t>
            </a:r>
          </a:p>
        </p:txBody>
      </p:sp>
      <p:sp>
        <p:nvSpPr>
          <p:cNvPr id="6" name="Pladsholder til tekst 5">
            <a:extLst>
              <a:ext uri="{FF2B5EF4-FFF2-40B4-BE49-F238E27FC236}">
                <a16:creationId xmlns:a16="http://schemas.microsoft.com/office/drawing/2014/main" id="{72B2840A-23F1-4605-9349-EF8626642332}"/>
              </a:ext>
            </a:extLst>
          </p:cNvPr>
          <p:cNvSpPr>
            <a:spLocks noGrp="1"/>
          </p:cNvSpPr>
          <p:nvPr>
            <p:ph type="body" idx="13"/>
          </p:nvPr>
        </p:nvSpPr>
        <p:spPr>
          <a:xfrm>
            <a:off x="675302" y="915945"/>
            <a:ext cx="4185623" cy="365125"/>
          </a:xfrm>
        </p:spPr>
        <p:txBody>
          <a:bodyPr/>
          <a:lstStyle/>
          <a:p>
            <a:r>
              <a:rPr lang="da-DK" dirty="0" err="1"/>
              <a:t>Rollen</a:t>
            </a:r>
            <a:endParaRPr lang="da-DK" dirty="0"/>
          </a:p>
        </p:txBody>
      </p:sp>
      <p:sp>
        <p:nvSpPr>
          <p:cNvPr id="8" name="Pladsholder til tekst 7">
            <a:extLst>
              <a:ext uri="{FF2B5EF4-FFF2-40B4-BE49-F238E27FC236}">
                <a16:creationId xmlns:a16="http://schemas.microsoft.com/office/drawing/2014/main" id="{752FC855-203F-4617-8DA5-E2497B2ABFC7}"/>
              </a:ext>
            </a:extLst>
          </p:cNvPr>
          <p:cNvSpPr>
            <a:spLocks noGrp="1"/>
          </p:cNvSpPr>
          <p:nvPr>
            <p:ph type="body" idx="14"/>
          </p:nvPr>
        </p:nvSpPr>
        <p:spPr>
          <a:xfrm>
            <a:off x="5088379" y="923286"/>
            <a:ext cx="4185623" cy="365125"/>
          </a:xfrm>
        </p:spPr>
        <p:txBody>
          <a:bodyPr/>
          <a:lstStyle/>
          <a:p>
            <a:r>
              <a:rPr lang="da-DK" dirty="0" err="1"/>
              <a:t>Beschreibung</a:t>
            </a:r>
            <a:endParaRPr lang="da-DK" dirty="0"/>
          </a:p>
        </p:txBody>
      </p:sp>
      <p:sp>
        <p:nvSpPr>
          <p:cNvPr id="33" name="Pladsholder til indhold 32">
            <a:extLst>
              <a:ext uri="{FF2B5EF4-FFF2-40B4-BE49-F238E27FC236}">
                <a16:creationId xmlns:a16="http://schemas.microsoft.com/office/drawing/2014/main" id="{9537D20A-4EDA-415D-B5DE-7B304D94C873}"/>
              </a:ext>
            </a:extLst>
          </p:cNvPr>
          <p:cNvSpPr>
            <a:spLocks noGrp="1"/>
          </p:cNvSpPr>
          <p:nvPr>
            <p:ph sz="half" idx="15"/>
          </p:nvPr>
        </p:nvSpPr>
        <p:spPr>
          <a:xfrm>
            <a:off x="5088379" y="1314499"/>
            <a:ext cx="5339891" cy="4649695"/>
          </a:xfrm>
        </p:spPr>
        <p:txBody>
          <a:bodyPr>
            <a:normAutofit fontScale="70000" lnSpcReduction="20000"/>
          </a:bodyPr>
          <a:lstStyle/>
          <a:p>
            <a:pPr marL="0" indent="0">
              <a:buNone/>
            </a:pPr>
            <a:r>
              <a:rPr lang="de-DE" sz="1200" dirty="0"/>
              <a:t>Die Kerngruppe ist der gesamtverantwortliche und operative Akteur im Wärmeplanungsprozess. Die Kerngruppe sollte eng mit der politischen Ebene und der Kommunikationsabteilung der Kommune verbunden sein, um die politische Legitimität und den Fortschritt des Kommunikationsplans zu gewährleisten. Die Initiative zur Bildung der Kerngruppe wird, je nach Größe der Gemeinde, in der Regel von einem Amtsleiter oder einem Bürgermeister ergriffen.</a:t>
            </a:r>
          </a:p>
          <a:p>
            <a:pPr marL="0" indent="0">
              <a:buNone/>
            </a:pPr>
            <a:r>
              <a:rPr lang="de-DE" sz="1200" dirty="0"/>
              <a:t>Die Kerngruppe sollte nicht zu groß sein (eine Handvoll Personen) und die Verteilung der Entscheidungskompetenzen intern und im Prozess insgesamt muss gleich zu Beginn geklärt werden (Teil von </a:t>
            </a:r>
            <a:r>
              <a:rPr lang="de-DE" sz="1200" dirty="0">
                <a:hlinkClick r:id="rId3" action="ppaction://hlinksldjump"/>
              </a:rPr>
              <a:t>Schritt I.2.</a:t>
            </a:r>
            <a:r>
              <a:rPr lang="de-DE" sz="1200" dirty="0"/>
              <a:t>). Binden Sie dazu die zuständigen Abteilungsleiter in die erste Sitzung der Kerngruppe ein.</a:t>
            </a:r>
            <a:r>
              <a:rPr lang="de-DE" sz="1200" dirty="0">
                <a:cs typeface="Calibri" panose="020F0502020204030204" pitchFamily="34" charset="0"/>
              </a:rPr>
              <a:t> Wenn Ihre lokalen Gepflogenheiten es verlangen, dass jeder dieser Abteilungsleiter ein Mitspracherecht hat - bilden Sie einen Lenkungsausschuss und lassen Sie sie dort diskutieren. Die Kerngruppe ist für Praktiker!</a:t>
            </a:r>
            <a:endParaRPr lang="de-DE" sz="1200" dirty="0"/>
          </a:p>
          <a:p>
            <a:pPr marL="0" indent="0">
              <a:buNone/>
            </a:pPr>
            <a:r>
              <a:rPr lang="de-DE" sz="1200" dirty="0"/>
              <a:t>Um in der Praxis nicht unterzugehen, sollte die Kerngruppe die Arbeit an andere Akteure des Planungsprozesses und/oder externe Berater delegieren, um Qualität und Fortschritt zu gewährleisten. Die Organisation und das Management des Prozesses müssen jedoch während des gesamten Prozesses in dieser Gruppe verbleiben.</a:t>
            </a:r>
          </a:p>
          <a:p>
            <a:pPr marL="0" indent="0">
              <a:buNone/>
            </a:pPr>
            <a:r>
              <a:rPr lang="de-DE" sz="1200" dirty="0"/>
              <a:t>Jedes Mitglied der Kerngruppe wird eine aktive Rolle bei der Entwicklung des Wärmeplans spielen. Achten Sie darauf, dass Sie nur Personen einbeziehen, die dies tun und persönliche Übereinstimmungen berücksichtigen (Teamplayer </a:t>
            </a:r>
            <a:r>
              <a:rPr lang="de-DE" sz="1200" dirty="0">
                <a:cs typeface="Calibri" panose="020F0502020204030204" pitchFamily="34" charset="0"/>
              </a:rPr>
              <a:t>sind nützlicher als Einzelkämpfer - eine Mischung aus technischen Experten und Planer Typen kann fruchtbar sein).</a:t>
            </a:r>
          </a:p>
          <a:p>
            <a:pPr marL="0" indent="0">
              <a:buNone/>
            </a:pPr>
            <a:r>
              <a:rPr lang="de-DE" sz="1200" dirty="0">
                <a:cs typeface="Calibri" panose="020F0502020204030204" pitchFamily="34" charset="0"/>
              </a:rPr>
              <a:t>Und, wie bei allem, aber besonders hier: Passen Sie es an Ihre örtlichen Gegebenheiten an. </a:t>
            </a:r>
            <a:r>
              <a:rPr lang="de-DE" sz="1200" b="1" dirty="0">
                <a:cs typeface="Calibri" panose="020F0502020204030204" pitchFamily="34" charset="0"/>
              </a:rPr>
              <a:t>Eine Größe passt selten für alle.</a:t>
            </a:r>
            <a:endParaRPr lang="de-DE" sz="1200" b="1" dirty="0"/>
          </a:p>
          <a:p>
            <a:r>
              <a:rPr lang="de-DE" dirty="0"/>
              <a:t>Empfehlung für Mitglieder</a:t>
            </a:r>
          </a:p>
          <a:p>
            <a:pPr marL="0" indent="0">
              <a:buNone/>
            </a:pPr>
            <a:r>
              <a:rPr lang="de-DE" sz="1200" dirty="0"/>
              <a:t>Mitglieder in der Kerngruppe könnten sein: Klimaschutzmanager, REA-Energieplaner, ein weiterer kommunaler Verwaltungsmitarbeiter, z.B. aus dem kaufmännischen Bereich, vielleicht 1-2 hochrangige(r) Beamte(r) aus der Stadtverwaltung oder Politiker (ggf. Repräsentativ). Eines der Verwaltungsmitglieder sollte möglichst als "</a:t>
            </a:r>
            <a:r>
              <a:rPr lang="de-DE" sz="1200" dirty="0" err="1"/>
              <a:t>One</a:t>
            </a:r>
            <a:r>
              <a:rPr lang="de-DE" sz="1200" dirty="0"/>
              <a:t>-</a:t>
            </a:r>
            <a:r>
              <a:rPr lang="de-DE" sz="1200" dirty="0" err="1"/>
              <a:t>Stop</a:t>
            </a:r>
            <a:r>
              <a:rPr lang="de-DE" sz="1200" dirty="0"/>
              <a:t>-Shop"-Eingang in der Stadtverwaltung fungieren.</a:t>
            </a:r>
          </a:p>
          <a:p>
            <a:r>
              <a:rPr lang="de-DE" dirty="0"/>
              <a:t>Kompetenzen</a:t>
            </a:r>
          </a:p>
          <a:p>
            <a:pPr marL="0" indent="0">
              <a:buNone/>
            </a:pPr>
            <a:r>
              <a:rPr lang="de-DE" sz="1200" dirty="0"/>
              <a:t>Muss in der Lage sein, die </a:t>
            </a:r>
            <a:r>
              <a:rPr lang="de-DE" sz="1200" dirty="0">
                <a:hlinkClick r:id="rId4" action="ppaction://hlinksldjump"/>
              </a:rPr>
              <a:t>durchführenden Akteure </a:t>
            </a:r>
            <a:r>
              <a:rPr lang="de-DE" sz="1200" dirty="0"/>
              <a:t>zu überstimmen, wenn sie in den Phasen II-III stagnieren.</a:t>
            </a:r>
          </a:p>
          <a:p>
            <a:r>
              <a:rPr lang="de-DE" dirty="0"/>
              <a:t>Zuständigkeiten</a:t>
            </a:r>
          </a:p>
          <a:p>
            <a:pPr marL="0" indent="0">
              <a:buNone/>
            </a:pPr>
            <a:r>
              <a:rPr lang="de-DE" sz="1200" dirty="0"/>
              <a:t>Gesamtprojektmanagement und Fortschritte im Prozess. Erstellung des Wärmeplans in Phase IV. Sicherstellung der Folgeaktivitäten (</a:t>
            </a:r>
            <a:r>
              <a:rPr lang="de-DE" sz="1200" dirty="0">
                <a:hlinkClick r:id="rId5" action="ppaction://hlinksldjump"/>
              </a:rPr>
              <a:t>Überwachung </a:t>
            </a:r>
            <a:r>
              <a:rPr lang="de-DE" sz="1200" dirty="0"/>
              <a:t>und </a:t>
            </a:r>
            <a:r>
              <a:rPr lang="de-DE" sz="1200" dirty="0">
                <a:hlinkClick r:id="rId6" action="ppaction://hlinksldjump"/>
              </a:rPr>
              <a:t>Aktionsplan</a:t>
            </a:r>
            <a:r>
              <a:rPr lang="de-DE" sz="1200" dirty="0"/>
              <a:t>).</a:t>
            </a:r>
          </a:p>
        </p:txBody>
      </p:sp>
      <p:graphicFrame>
        <p:nvGraphicFramePr>
          <p:cNvPr id="41" name="Pladsholder til indhold 9">
            <a:extLst>
              <a:ext uri="{FF2B5EF4-FFF2-40B4-BE49-F238E27FC236}">
                <a16:creationId xmlns:a16="http://schemas.microsoft.com/office/drawing/2014/main" id="{AFECE466-9D3C-4EB2-AF9B-B1E406F741C6}"/>
              </a:ext>
            </a:extLst>
          </p:cNvPr>
          <p:cNvGraphicFramePr>
            <a:graphicFrameLocks/>
          </p:cNvGraphicFramePr>
          <p:nvPr>
            <p:extLst>
              <p:ext uri="{D42A27DB-BD31-4B8C-83A1-F6EECF244321}">
                <p14:modId xmlns:p14="http://schemas.microsoft.com/office/powerpoint/2010/main" val="2310797302"/>
              </p:ext>
            </p:extLst>
          </p:nvPr>
        </p:nvGraphicFramePr>
        <p:xfrm>
          <a:off x="676275" y="1281070"/>
          <a:ext cx="4184650" cy="4649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8066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A1A4488-2B08-46C9-962F-693102C28F4A}"/>
              </a:ext>
            </a:extLst>
          </p:cNvPr>
          <p:cNvSpPr>
            <a:spLocks noGrp="1"/>
          </p:cNvSpPr>
          <p:nvPr>
            <p:ph type="title"/>
          </p:nvPr>
        </p:nvSpPr>
        <p:spPr>
          <a:xfrm>
            <a:off x="677334" y="338400"/>
            <a:ext cx="8596668" cy="584886"/>
          </a:xfrm>
        </p:spPr>
        <p:txBody>
          <a:bodyPr>
            <a:noAutofit/>
          </a:bodyPr>
          <a:lstStyle/>
          <a:p>
            <a:r>
              <a:rPr lang="da-DK" dirty="0"/>
              <a:t>Politiker</a:t>
            </a:r>
          </a:p>
        </p:txBody>
      </p:sp>
      <p:sp>
        <p:nvSpPr>
          <p:cNvPr id="11" name="Pladsholder til tekst 10">
            <a:extLst>
              <a:ext uri="{FF2B5EF4-FFF2-40B4-BE49-F238E27FC236}">
                <a16:creationId xmlns:a16="http://schemas.microsoft.com/office/drawing/2014/main" id="{B7397038-8D95-4675-A55F-22CFA13E05CF}"/>
              </a:ext>
            </a:extLst>
          </p:cNvPr>
          <p:cNvSpPr>
            <a:spLocks noGrp="1"/>
          </p:cNvSpPr>
          <p:nvPr>
            <p:ph type="body" idx="13"/>
          </p:nvPr>
        </p:nvSpPr>
        <p:spPr>
          <a:xfrm>
            <a:off x="677334" y="961705"/>
            <a:ext cx="4185623" cy="365125"/>
          </a:xfrm>
        </p:spPr>
        <p:txBody>
          <a:bodyPr/>
          <a:lstStyle/>
          <a:p>
            <a:r>
              <a:rPr lang="da-DK" dirty="0" err="1"/>
              <a:t>Rollen</a:t>
            </a:r>
            <a:endParaRPr lang="da-DK" dirty="0"/>
          </a:p>
        </p:txBody>
      </p:sp>
      <p:sp>
        <p:nvSpPr>
          <p:cNvPr id="12" name="Pladsholder til tekst 11">
            <a:extLst>
              <a:ext uri="{FF2B5EF4-FFF2-40B4-BE49-F238E27FC236}">
                <a16:creationId xmlns:a16="http://schemas.microsoft.com/office/drawing/2014/main" id="{085AC898-2703-4BC1-BE52-9392784DFCF4}"/>
              </a:ext>
            </a:extLst>
          </p:cNvPr>
          <p:cNvSpPr>
            <a:spLocks noGrp="1"/>
          </p:cNvSpPr>
          <p:nvPr>
            <p:ph type="body" idx="14"/>
          </p:nvPr>
        </p:nvSpPr>
        <p:spPr>
          <a:xfrm>
            <a:off x="5088379" y="961705"/>
            <a:ext cx="4185623" cy="365125"/>
          </a:xfrm>
        </p:spPr>
        <p:txBody>
          <a:bodyPr/>
          <a:lstStyle/>
          <a:p>
            <a:r>
              <a:rPr lang="da-DK" dirty="0" err="1"/>
              <a:t>Beschreibung</a:t>
            </a:r>
            <a:endParaRPr lang="da-DK" dirty="0"/>
          </a:p>
        </p:txBody>
      </p:sp>
      <p:sp>
        <p:nvSpPr>
          <p:cNvPr id="13" name="Pladsholder til indhold 12">
            <a:extLst>
              <a:ext uri="{FF2B5EF4-FFF2-40B4-BE49-F238E27FC236}">
                <a16:creationId xmlns:a16="http://schemas.microsoft.com/office/drawing/2014/main" id="{144EA611-CB09-476E-8950-5EFA1EAB4C66}"/>
              </a:ext>
            </a:extLst>
          </p:cNvPr>
          <p:cNvSpPr>
            <a:spLocks noGrp="1"/>
          </p:cNvSpPr>
          <p:nvPr>
            <p:ph sz="half" idx="15"/>
          </p:nvPr>
        </p:nvSpPr>
        <p:spPr/>
        <p:txBody>
          <a:bodyPr>
            <a:normAutofit fontScale="62500" lnSpcReduction="20000"/>
          </a:bodyPr>
          <a:lstStyle/>
          <a:p>
            <a:pPr marL="0" indent="0">
              <a:buNone/>
            </a:pPr>
            <a:r>
              <a:rPr lang="de-DE" dirty="0"/>
              <a:t>Die Politiker können auf verschiedenen Ebenen beteiligt sein, z. B. in einer Begleitgruppe, die die Arbeit der Kerngruppe genau verfolgt. Je nach Ihren lokalen Traditionen und Gewohnheiten kann es "notwendig" sein, (hochrangige) Politiker in die Kerngruppe selbst oder in einen Lenkungsausschuss einzubeziehen. Dies kann vollkommen in Ordnung sein, wenn dies in Ihrem lokalen Umfeld funktioniert. Da der Stadtrat schließlich den endgültigen Wärmeplan genehmigen wird, sollte das genehmigende Gremium (Stadtrat oder technischer Ausschuss) zumindest regelmäßig über den Fortschritt der Arbeit der Kerngruppe während des gesamten Prozesses informiert werden.</a:t>
            </a:r>
            <a:endParaRPr lang="de-DE" sz="1800" dirty="0"/>
          </a:p>
          <a:p>
            <a:r>
              <a:rPr lang="de-DE" b="1" dirty="0"/>
              <a:t>Empfehlung für Mitglieder</a:t>
            </a:r>
          </a:p>
          <a:p>
            <a:pPr marL="0" indent="0">
              <a:buNone/>
            </a:pPr>
            <a:r>
              <a:rPr lang="de-DE" dirty="0"/>
              <a:t>Die Politiker in Ihrem Stadtrat. Diese können je nach Organisationsstruktur in den Stadtratsausschuss und einen Fach-/Planungsausschuss unterteilt sein.</a:t>
            </a:r>
          </a:p>
          <a:p>
            <a:r>
              <a:rPr lang="de-DE" b="1" dirty="0"/>
              <a:t>Kompetenzen</a:t>
            </a:r>
          </a:p>
          <a:p>
            <a:pPr marL="0" indent="0">
              <a:buNone/>
            </a:pPr>
            <a:r>
              <a:rPr lang="de-DE" dirty="0"/>
              <a:t>Genehmigendes Organ: "OK" für den Kick-off </a:t>
            </a:r>
            <a:r>
              <a:rPr lang="de-DE" sz="1800" dirty="0"/>
              <a:t>und die endgültige Genehmigung.</a:t>
            </a:r>
          </a:p>
          <a:p>
            <a:r>
              <a:rPr lang="de-DE" b="1" dirty="0"/>
              <a:t>Zuständigkeiten</a:t>
            </a:r>
          </a:p>
          <a:p>
            <a:pPr marL="0" indent="0">
              <a:buNone/>
            </a:pPr>
            <a:r>
              <a:rPr lang="de-DE" dirty="0"/>
              <a:t>Teilnahme an öffentlichen Sitzungen und Statussitzungen.</a:t>
            </a:r>
          </a:p>
          <a:p>
            <a:pPr marL="0" indent="0">
              <a:buNone/>
            </a:pPr>
            <a:r>
              <a:rPr lang="de-DE" dirty="0"/>
              <a:t>Einige: Die Außendarstellung des Wärmeplanprozesses, um zu zeigen, dass es eine politische Einigung über den Wärmeplanprozess gibt.</a:t>
            </a:r>
            <a:endParaRPr lang="de-DE" sz="1800" dirty="0"/>
          </a:p>
        </p:txBody>
      </p:sp>
      <p:graphicFrame>
        <p:nvGraphicFramePr>
          <p:cNvPr id="14" name="Pladsholder til indhold 9">
            <a:extLst>
              <a:ext uri="{FF2B5EF4-FFF2-40B4-BE49-F238E27FC236}">
                <a16:creationId xmlns:a16="http://schemas.microsoft.com/office/drawing/2014/main" id="{6ED18F27-3194-471A-9C0F-C22BC7613457}"/>
              </a:ext>
            </a:extLst>
          </p:cNvPr>
          <p:cNvGraphicFramePr>
            <a:graphicFrameLocks noGrp="1"/>
          </p:cNvGraphicFramePr>
          <p:nvPr>
            <p:ph sz="half" idx="1"/>
            <p:extLst>
              <p:ext uri="{D42A27DB-BD31-4B8C-83A1-F6EECF244321}">
                <p14:modId xmlns:p14="http://schemas.microsoft.com/office/powerpoint/2010/main" val="3549261894"/>
              </p:ext>
            </p:extLst>
          </p:nvPr>
        </p:nvGraphicFramePr>
        <p:xfrm>
          <a:off x="677863" y="1326831"/>
          <a:ext cx="4183062" cy="463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1877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98E6C-9472-4DD5-AEBE-C3BD5787D63F}"/>
              </a:ext>
            </a:extLst>
          </p:cNvPr>
          <p:cNvSpPr>
            <a:spLocks noGrp="1"/>
          </p:cNvSpPr>
          <p:nvPr>
            <p:ph type="title"/>
          </p:nvPr>
        </p:nvSpPr>
        <p:spPr>
          <a:xfrm>
            <a:off x="677333" y="304061"/>
            <a:ext cx="9695391" cy="553502"/>
          </a:xfrm>
        </p:spPr>
        <p:txBody>
          <a:bodyPr>
            <a:noAutofit/>
          </a:bodyPr>
          <a:lstStyle/>
          <a:p>
            <a:r>
              <a:rPr lang="de-DE" dirty="0"/>
              <a:t>Phase I: Grundlagen vorbereiten</a:t>
            </a:r>
          </a:p>
        </p:txBody>
      </p:sp>
      <p:sp>
        <p:nvSpPr>
          <p:cNvPr id="6" name="Pladsholder til indhold 5">
            <a:extLst>
              <a:ext uri="{FF2B5EF4-FFF2-40B4-BE49-F238E27FC236}">
                <a16:creationId xmlns:a16="http://schemas.microsoft.com/office/drawing/2014/main" id="{780E5DB3-15B8-4540-AF80-6FE80915F6FB}"/>
              </a:ext>
            </a:extLst>
          </p:cNvPr>
          <p:cNvSpPr>
            <a:spLocks noGrp="1"/>
          </p:cNvSpPr>
          <p:nvPr>
            <p:ph sz="half" idx="15"/>
          </p:nvPr>
        </p:nvSpPr>
        <p:spPr>
          <a:xfrm>
            <a:off x="3864990" y="892867"/>
            <a:ext cx="6507734" cy="2600525"/>
          </a:xfrm>
        </p:spPr>
        <p:txBody>
          <a:bodyPr>
            <a:normAutofit fontScale="55000" lnSpcReduction="20000"/>
          </a:bodyPr>
          <a:lstStyle/>
          <a:p>
            <a:pPr>
              <a:spcBef>
                <a:spcPts val="0"/>
              </a:spcBef>
            </a:pPr>
            <a:r>
              <a:rPr lang="de-DE" b="1" dirty="0"/>
              <a:t>Über Phase I</a:t>
            </a:r>
          </a:p>
          <a:p>
            <a:pPr marL="0" indent="0">
              <a:lnSpc>
                <a:spcPct val="120000"/>
              </a:lnSpc>
              <a:spcBef>
                <a:spcPts val="0"/>
              </a:spcBef>
              <a:buNone/>
            </a:pPr>
            <a:r>
              <a:rPr lang="de-DE" dirty="0"/>
              <a:t>Der Zweck von Phase I ist es, alle notwendigen Vorbereitungen für einen erfolgreichen Wärmeplanungsprozess zu treffen. Hier werden die Grundlagen für einen qualitativ hochwertigen, zeitlich abgestimmten und integrierten Prozess geschaffen - d.h. der Weg zu einem vereinbarten und akzeptierten Wärmeplan, der dann umgesetzt werden kann, wird in Phase I bereitet. </a:t>
            </a:r>
          </a:p>
          <a:p>
            <a:pPr marL="0" indent="0">
              <a:spcBef>
                <a:spcPts val="600"/>
              </a:spcBef>
              <a:buNone/>
            </a:pPr>
            <a:r>
              <a:rPr lang="de-DE" dirty="0"/>
              <a:t>Vorbereitung ist entscheidend. Je besser Sie in dieser Phase vorgehen, desto erfolgreicher wird die Akzeptanz und Genehmigung in Phase IV sein. Die Festlegung des Zwecks gleich zu Beginn ist ein wertvoller Schritt, um die Zustimmung sicherzustellen und um den Menschen etwas vorlegen zu können, wenn der Prozess ins Stocken gerät. Eine klare Zielsetzung von Anfang an gibt der Kerngruppe eine Richtung vor und stärkt ihr Mandat.</a:t>
            </a:r>
          </a:p>
          <a:p>
            <a:pPr marL="0" indent="0">
              <a:spcBef>
                <a:spcPts val="600"/>
              </a:spcBef>
              <a:buNone/>
            </a:pPr>
            <a:r>
              <a:rPr lang="de-DE" dirty="0"/>
              <a:t>In dieser Phase wird sichergestellt, dass der Wärmeplanungsprozess vollständig integriert und mit allen relevanten Personen und Abteilungen in der Kommune koordiniert wird. Dies beinhaltet einen Überblick der bestehenden Pläne und Ziele auf EU-, Bundes-, Landes-, und kommunaler Ebene sowie eine Auflistung der lokalen Treiber und Hindernisse für die Wärmewende.</a:t>
            </a:r>
          </a:p>
          <a:p>
            <a:pPr marL="0" indent="0">
              <a:spcBef>
                <a:spcPts val="600"/>
              </a:spcBef>
              <a:buNone/>
            </a:pPr>
            <a:r>
              <a:rPr lang="de-DE" dirty="0"/>
              <a:t>Dazu gehören auch die Schaffung des organisatorischen Rahmens für den Planungsprozess, ein Zeit- und Aktivitätenplan für den Prozess und die Einbeziehung von Politikern, direkt beteiligten Akteuren und Bürgern.</a:t>
            </a:r>
          </a:p>
        </p:txBody>
      </p:sp>
      <p:graphicFrame>
        <p:nvGraphicFramePr>
          <p:cNvPr id="11" name="Diagram 10">
            <a:extLst>
              <a:ext uri="{FF2B5EF4-FFF2-40B4-BE49-F238E27FC236}">
                <a16:creationId xmlns:a16="http://schemas.microsoft.com/office/drawing/2014/main" id="{6A4AA267-B4DF-43DD-B781-7031B67E079E}"/>
              </a:ext>
            </a:extLst>
          </p:cNvPr>
          <p:cNvGraphicFramePr/>
          <p:nvPr>
            <p:extLst>
              <p:ext uri="{D42A27DB-BD31-4B8C-83A1-F6EECF244321}">
                <p14:modId xmlns:p14="http://schemas.microsoft.com/office/powerpoint/2010/main" val="2337868695"/>
              </p:ext>
            </p:extLst>
          </p:nvPr>
        </p:nvGraphicFramePr>
        <p:xfrm>
          <a:off x="677333" y="892869"/>
          <a:ext cx="3009834" cy="386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Pladsholder til indhold 8">
            <a:extLst>
              <a:ext uri="{FF2B5EF4-FFF2-40B4-BE49-F238E27FC236}">
                <a16:creationId xmlns:a16="http://schemas.microsoft.com/office/drawing/2014/main" id="{FC5439CF-E59F-4C66-B3C1-231CD46427CB}"/>
              </a:ext>
            </a:extLst>
          </p:cNvPr>
          <p:cNvGraphicFramePr>
            <a:graphicFrameLocks/>
          </p:cNvGraphicFramePr>
          <p:nvPr>
            <p:extLst>
              <p:ext uri="{D42A27DB-BD31-4B8C-83A1-F6EECF244321}">
                <p14:modId xmlns:p14="http://schemas.microsoft.com/office/powerpoint/2010/main" val="2151404625"/>
              </p:ext>
            </p:extLst>
          </p:nvPr>
        </p:nvGraphicFramePr>
        <p:xfrm>
          <a:off x="5338800" y="3564000"/>
          <a:ext cx="5040000" cy="24691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uppe 6">
            <a:extLst>
              <a:ext uri="{FF2B5EF4-FFF2-40B4-BE49-F238E27FC236}">
                <a16:creationId xmlns:a16="http://schemas.microsoft.com/office/drawing/2014/main" id="{C47C9A74-2386-4C70-AF12-9EC04BD98633}"/>
              </a:ext>
            </a:extLst>
          </p:cNvPr>
          <p:cNvGrpSpPr/>
          <p:nvPr/>
        </p:nvGrpSpPr>
        <p:grpSpPr>
          <a:xfrm>
            <a:off x="3864991" y="3564000"/>
            <a:ext cx="1364234" cy="2471740"/>
            <a:chOff x="2120" y="1277094"/>
            <a:chExt cx="1234529" cy="493811"/>
          </a:xfrm>
        </p:grpSpPr>
        <p:sp>
          <p:nvSpPr>
            <p:cNvPr id="8" name="Pil: vinkel 41">
              <a:extLst>
                <a:ext uri="{FF2B5EF4-FFF2-40B4-BE49-F238E27FC236}">
                  <a16:creationId xmlns:a16="http://schemas.microsoft.com/office/drawing/2014/main" id="{12F737C5-F3E6-4D8A-AA37-A5607DE2D476}"/>
                </a:ext>
              </a:extLst>
            </p:cNvPr>
            <p:cNvSpPr/>
            <p:nvPr/>
          </p:nvSpPr>
          <p:spPr>
            <a:xfrm>
              <a:off x="2120" y="1277094"/>
              <a:ext cx="1234529" cy="493811"/>
            </a:xfrm>
            <a:prstGeom prst="rect">
              <a:avLst/>
            </a:prstGeom>
            <a:solidFill>
              <a:prstClr val="white">
                <a:lumMod val="95000"/>
              </a:prstClr>
            </a:solidFill>
            <a:ln w="6350" cap="flat" cmpd="sng" algn="ctr">
              <a:solidFill>
                <a:schemeClr val="accent1"/>
              </a:solidFill>
              <a:prstDash val="solid"/>
            </a:ln>
            <a:effectLst/>
          </p:spPr>
          <p:txBody>
            <a:bodyPr spcFirstLastPara="0" vert="horz" wrap="square" lIns="64008" tIns="21336" rIns="21336" bIns="21336" numCol="1" spcCol="1270" anchor="ctr"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de-DE" dirty="0"/>
            </a:p>
          </p:txBody>
        </p:sp>
        <p:sp>
          <p:nvSpPr>
            <p:cNvPr id="9" name="Pil: vinkel 4">
              <a:hlinkClick r:id="rId13" action="ppaction://hlinksldjump"/>
              <a:extLst>
                <a:ext uri="{FF2B5EF4-FFF2-40B4-BE49-F238E27FC236}">
                  <a16:creationId xmlns:a16="http://schemas.microsoft.com/office/drawing/2014/main" id="{78993069-5872-4123-82EB-A81E4F5A99AA}"/>
                </a:ext>
              </a:extLst>
            </p:cNvPr>
            <p:cNvSpPr txBox="1"/>
            <p:nvPr/>
          </p:nvSpPr>
          <p:spPr>
            <a:xfrm>
              <a:off x="38889" y="1289502"/>
              <a:ext cx="1166833" cy="467297"/>
            </a:xfrm>
            <a:prstGeom prst="rect">
              <a:avLst/>
            </a:prstGeom>
            <a:solidFill>
              <a:prstClr val="white">
                <a:lumMod val="95000"/>
              </a:prstClr>
            </a:solidFill>
            <a:ln w="6350" cap="flat" cmpd="sng" algn="ctr">
              <a:noFill/>
              <a:prstDash val="solid"/>
            </a:ln>
            <a:effectLst/>
          </p:spPr>
          <p:txBody>
            <a:bodyPr spcFirstLastPara="0" vert="horz" wrap="square" lIns="64008" tIns="21336" rIns="21336" bIns="21336" numCol="1" spcCol="1270" anchor="t" anchorCtr="0">
              <a:noAutofit/>
            </a:bodyPr>
            <a:ls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Aft>
                  <a:spcPts val="600"/>
                </a:spcAft>
              </a:pPr>
              <a:r>
                <a:rPr lang="de-DE" sz="1050" b="1" u="sng" dirty="0">
                  <a:latin typeface="+mn-lt"/>
                </a:rPr>
                <a:t>Phase I in einer dänischen Ge-</a:t>
              </a:r>
              <a:r>
                <a:rPr lang="de-DE" sz="1050" b="1" u="sng" dirty="0" err="1">
                  <a:latin typeface="+mn-lt"/>
                </a:rPr>
                <a:t>meinde</a:t>
              </a:r>
              <a:r>
                <a:rPr lang="de-DE" sz="1050" b="1" u="sng" dirty="0">
                  <a:latin typeface="+mn-lt"/>
                </a:rPr>
                <a:t> </a:t>
              </a:r>
              <a:r>
                <a:rPr lang="de-DE" sz="1000" b="1" u="sng" dirty="0">
                  <a:latin typeface="+mn-lt"/>
                </a:rPr>
                <a:t>(75k </a:t>
              </a:r>
              <a:r>
                <a:rPr lang="de-DE" sz="1000" b="1" u="sng" dirty="0" err="1">
                  <a:latin typeface="+mn-lt"/>
                </a:rPr>
                <a:t>Einw</a:t>
              </a:r>
              <a:r>
                <a:rPr lang="de-DE" sz="1000" b="1" u="sng" dirty="0">
                  <a:latin typeface="+mn-lt"/>
                </a:rPr>
                <a:t>.)</a:t>
              </a:r>
              <a:endParaRPr lang="de-DE" sz="1050" b="1" dirty="0">
                <a:latin typeface="+mn-lt"/>
              </a:endParaRPr>
            </a:p>
            <a:p>
              <a:r>
                <a:rPr lang="de-DE" sz="1050" b="1" dirty="0">
                  <a:latin typeface="+mn-lt"/>
                </a:rPr>
                <a:t>Voraussichtliche Dauer</a:t>
              </a:r>
            </a:p>
            <a:p>
              <a:r>
                <a:rPr lang="de-DE" sz="1050" dirty="0">
                  <a:latin typeface="+mn-lt"/>
                </a:rPr>
                <a:t>≈3 Monate </a:t>
              </a:r>
            </a:p>
            <a:p>
              <a:endParaRPr lang="de-DE" sz="1050" dirty="0">
                <a:latin typeface="+mn-lt"/>
              </a:endParaRPr>
            </a:p>
            <a:p>
              <a:r>
                <a:rPr lang="de-DE" sz="1050" b="1" dirty="0">
                  <a:latin typeface="+mn-lt"/>
                </a:rPr>
                <a:t>Kosten (intern)</a:t>
              </a:r>
            </a:p>
            <a:p>
              <a:r>
                <a:rPr lang="de-DE" sz="1050" dirty="0">
                  <a:latin typeface="+mn-lt"/>
                </a:rPr>
                <a:t>≈ 0,25-0,5 Personen (Leiter der Kerngruppe)</a:t>
              </a:r>
              <a:endParaRPr lang="de-DE" sz="1050" b="1" dirty="0">
                <a:latin typeface="+mn-lt"/>
              </a:endParaRPr>
            </a:p>
            <a:p>
              <a:r>
                <a:rPr lang="de-DE" sz="1050" b="1" dirty="0">
                  <a:latin typeface="+mn-lt"/>
                </a:rPr>
                <a:t>Kosten (extern)</a:t>
              </a:r>
            </a:p>
            <a:p>
              <a:r>
                <a:rPr lang="de-DE" sz="1050" dirty="0">
                  <a:latin typeface="+mn-lt"/>
                </a:rPr>
                <a:t>≈ 50-100 Stunden Beratung (optional)</a:t>
              </a:r>
            </a:p>
          </p:txBody>
        </p:sp>
      </p:grpSp>
    </p:spTree>
    <p:extLst>
      <p:ext uri="{BB962C8B-B14F-4D97-AF65-F5344CB8AC3E}">
        <p14:creationId xmlns:p14="http://schemas.microsoft.com/office/powerpoint/2010/main" val="1308005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A1A4488-2B08-46C9-962F-693102C28F4A}"/>
              </a:ext>
            </a:extLst>
          </p:cNvPr>
          <p:cNvSpPr>
            <a:spLocks noGrp="1"/>
          </p:cNvSpPr>
          <p:nvPr>
            <p:ph type="title"/>
          </p:nvPr>
        </p:nvSpPr>
        <p:spPr>
          <a:xfrm>
            <a:off x="677334" y="338400"/>
            <a:ext cx="8596668" cy="747050"/>
          </a:xfrm>
        </p:spPr>
        <p:txBody>
          <a:bodyPr>
            <a:noAutofit/>
          </a:bodyPr>
          <a:lstStyle/>
          <a:p>
            <a:r>
              <a:rPr lang="da-DK" dirty="0"/>
              <a:t>Durchführende Akteure</a:t>
            </a:r>
          </a:p>
        </p:txBody>
      </p:sp>
      <p:sp>
        <p:nvSpPr>
          <p:cNvPr id="8" name="Pladsholder til tekst 7">
            <a:extLst>
              <a:ext uri="{FF2B5EF4-FFF2-40B4-BE49-F238E27FC236}">
                <a16:creationId xmlns:a16="http://schemas.microsoft.com/office/drawing/2014/main" id="{6F683D08-C40D-4F98-A8FA-1455560A7147}"/>
              </a:ext>
            </a:extLst>
          </p:cNvPr>
          <p:cNvSpPr>
            <a:spLocks noGrp="1"/>
          </p:cNvSpPr>
          <p:nvPr>
            <p:ph type="body" idx="13"/>
          </p:nvPr>
        </p:nvSpPr>
        <p:spPr>
          <a:xfrm>
            <a:off x="677334" y="1085450"/>
            <a:ext cx="4185623" cy="365125"/>
          </a:xfrm>
        </p:spPr>
        <p:txBody>
          <a:bodyPr/>
          <a:lstStyle/>
          <a:p>
            <a:r>
              <a:rPr lang="da-DK" dirty="0" err="1"/>
              <a:t>Rollen</a:t>
            </a:r>
            <a:endParaRPr lang="da-DK" dirty="0"/>
          </a:p>
        </p:txBody>
      </p:sp>
      <p:sp>
        <p:nvSpPr>
          <p:cNvPr id="9" name="Pladsholder til tekst 8">
            <a:extLst>
              <a:ext uri="{FF2B5EF4-FFF2-40B4-BE49-F238E27FC236}">
                <a16:creationId xmlns:a16="http://schemas.microsoft.com/office/drawing/2014/main" id="{294A2220-8621-49C1-A286-553E2A404C97}"/>
              </a:ext>
            </a:extLst>
          </p:cNvPr>
          <p:cNvSpPr>
            <a:spLocks noGrp="1"/>
          </p:cNvSpPr>
          <p:nvPr>
            <p:ph type="body" idx="14"/>
          </p:nvPr>
        </p:nvSpPr>
        <p:spPr>
          <a:xfrm>
            <a:off x="5086791" y="1085449"/>
            <a:ext cx="4185623" cy="365125"/>
          </a:xfrm>
        </p:spPr>
        <p:txBody>
          <a:bodyPr/>
          <a:lstStyle/>
          <a:p>
            <a:r>
              <a:rPr lang="da-DK" dirty="0" err="1"/>
              <a:t>Beschreibung</a:t>
            </a:r>
            <a:endParaRPr lang="da-DK" dirty="0"/>
          </a:p>
        </p:txBody>
      </p:sp>
      <p:sp>
        <p:nvSpPr>
          <p:cNvPr id="10" name="Pladsholder til indhold 9">
            <a:extLst>
              <a:ext uri="{FF2B5EF4-FFF2-40B4-BE49-F238E27FC236}">
                <a16:creationId xmlns:a16="http://schemas.microsoft.com/office/drawing/2014/main" id="{566E46F1-FCE1-493D-924F-AB3D78549EC4}"/>
              </a:ext>
            </a:extLst>
          </p:cNvPr>
          <p:cNvSpPr>
            <a:spLocks noGrp="1"/>
          </p:cNvSpPr>
          <p:nvPr>
            <p:ph sz="half" idx="15"/>
          </p:nvPr>
        </p:nvSpPr>
        <p:spPr>
          <a:xfrm>
            <a:off x="5088379" y="1450575"/>
            <a:ext cx="4184035" cy="4513620"/>
          </a:xfrm>
        </p:spPr>
        <p:txBody>
          <a:bodyPr>
            <a:normAutofit fontScale="55000" lnSpcReduction="20000"/>
          </a:bodyPr>
          <a:lstStyle/>
          <a:p>
            <a:pPr marL="0" indent="0">
              <a:buNone/>
            </a:pPr>
            <a:r>
              <a:rPr lang="de-DE" dirty="0"/>
              <a:t>Die Akteure, die direkt an der Umsetzung von Maßnahmen beteiligt sind. Diese sind in die Angebots- und Nachfrageseite unterteilt.</a:t>
            </a:r>
          </a:p>
          <a:p>
            <a:pPr marL="0" indent="0">
              <a:buNone/>
            </a:pPr>
            <a:r>
              <a:rPr lang="de-DE" dirty="0"/>
              <a:t>Auf der </a:t>
            </a:r>
            <a:r>
              <a:rPr lang="de-DE" b="1" dirty="0"/>
              <a:t>Angebotsseite </a:t>
            </a:r>
            <a:r>
              <a:rPr lang="de-DE" dirty="0"/>
              <a:t>sind die umsetzenden Akteure dafür verantwortlich, dass der Aktionsplan mit Durchführbarkeitsstudien und schließlich mit der Projektentwicklung fortgesetzt wird.</a:t>
            </a:r>
          </a:p>
          <a:p>
            <a:pPr marL="0" indent="0">
              <a:buNone/>
            </a:pPr>
            <a:r>
              <a:rPr lang="de-DE" dirty="0"/>
              <a:t>Auf der </a:t>
            </a:r>
            <a:r>
              <a:rPr lang="de-DE" b="1" dirty="0"/>
              <a:t>Seite der Endverbraucher ist es </a:t>
            </a:r>
            <a:r>
              <a:rPr lang="de-DE" dirty="0"/>
              <a:t>üblich, Projekte im Umfeld von Großverbrauchern zu entwickeln (siehe Liste unten), und daher sollten diese hier einbezogen werden. Einzelne Verbraucher sind (vor allem in größeren Städten) in der Regel nicht in so organisiert, die für diesen Prozess geeignet sind, und sollten daher nicht als durchführende Akteure betrachtet werden (beachten Sie jedoch die Wichtigkeit der öffentlichen Beteiligung!). Wenn sie allerdings entsprechend organisiert sind, sollten sie einbezogen werden.</a:t>
            </a:r>
          </a:p>
          <a:p>
            <a:r>
              <a:rPr lang="de-DE" b="1" dirty="0"/>
              <a:t>Empfehlung für Mitglieder</a:t>
            </a:r>
          </a:p>
          <a:p>
            <a:pPr marL="0" indent="0">
              <a:buNone/>
            </a:pPr>
            <a:r>
              <a:rPr lang="de-DE" b="1" dirty="0"/>
              <a:t>Versorger</a:t>
            </a:r>
            <a:r>
              <a:rPr lang="de-DE" dirty="0"/>
              <a:t>: Versorgungsunternehmen/EVUs für die Lieferung von Wärme, Gas und/oder Strom (z. B. Stadtwerke).</a:t>
            </a:r>
          </a:p>
          <a:p>
            <a:pPr marL="0" indent="0">
              <a:buNone/>
            </a:pPr>
            <a:r>
              <a:rPr lang="de-DE" b="1" dirty="0"/>
              <a:t>Endverbraucher</a:t>
            </a:r>
            <a:r>
              <a:rPr lang="de-DE" dirty="0"/>
              <a:t>: Wohnungsbaugesellschaften und öffentliche Großverbraucher (Schulen, Pflegeheime, Schwimmbäder usw.) oder gewerbliche Großverbraucher.</a:t>
            </a:r>
          </a:p>
          <a:p>
            <a:r>
              <a:rPr lang="de-DE" b="1" dirty="0"/>
              <a:t>Kompetenzen</a:t>
            </a:r>
          </a:p>
          <a:p>
            <a:pPr marL="0" indent="0">
              <a:buNone/>
            </a:pPr>
            <a:r>
              <a:rPr lang="de-DE" dirty="0"/>
              <a:t>Formal keine, da sie von der Kerngruppe überstimmt werden können, wenn sie in den Phasen I und II keine Einigung erzielen.</a:t>
            </a:r>
          </a:p>
          <a:p>
            <a:r>
              <a:rPr lang="de-DE" b="1" dirty="0"/>
              <a:t>Zuständigkeiten</a:t>
            </a:r>
          </a:p>
          <a:p>
            <a:pPr marL="0" indent="0">
              <a:buNone/>
            </a:pPr>
            <a:r>
              <a:rPr lang="de-DE" dirty="0"/>
              <a:t>Vorlage von Daten und Ergebnissen zur Genehmigung in den Phasen I und II.</a:t>
            </a:r>
          </a:p>
        </p:txBody>
      </p:sp>
      <p:graphicFrame>
        <p:nvGraphicFramePr>
          <p:cNvPr id="11" name="Pladsholder til indhold 9">
            <a:extLst>
              <a:ext uri="{FF2B5EF4-FFF2-40B4-BE49-F238E27FC236}">
                <a16:creationId xmlns:a16="http://schemas.microsoft.com/office/drawing/2014/main" id="{EDA53422-49F0-4535-B0F4-311FE2D01825}"/>
              </a:ext>
            </a:extLst>
          </p:cNvPr>
          <p:cNvGraphicFramePr>
            <a:graphicFrameLocks noGrp="1"/>
          </p:cNvGraphicFramePr>
          <p:nvPr>
            <p:ph sz="half" idx="1"/>
            <p:extLst>
              <p:ext uri="{D42A27DB-BD31-4B8C-83A1-F6EECF244321}">
                <p14:modId xmlns:p14="http://schemas.microsoft.com/office/powerpoint/2010/main" val="587145352"/>
              </p:ext>
            </p:extLst>
          </p:nvPr>
        </p:nvGraphicFramePr>
        <p:xfrm>
          <a:off x="677863" y="1450575"/>
          <a:ext cx="4183062" cy="4513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563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A1A4488-2B08-46C9-962F-693102C28F4A}"/>
              </a:ext>
            </a:extLst>
          </p:cNvPr>
          <p:cNvSpPr>
            <a:spLocks noGrp="1"/>
          </p:cNvSpPr>
          <p:nvPr>
            <p:ph type="title"/>
          </p:nvPr>
        </p:nvSpPr>
        <p:spPr>
          <a:xfrm>
            <a:off x="677334" y="338400"/>
            <a:ext cx="8596668" cy="747050"/>
          </a:xfrm>
        </p:spPr>
        <p:txBody>
          <a:bodyPr>
            <a:noAutofit/>
          </a:bodyPr>
          <a:lstStyle/>
          <a:p>
            <a:r>
              <a:rPr lang="de-DE" dirty="0"/>
              <a:t>Bürger</a:t>
            </a:r>
          </a:p>
        </p:txBody>
      </p:sp>
      <p:sp>
        <p:nvSpPr>
          <p:cNvPr id="8" name="Pladsholder til tekst 7">
            <a:extLst>
              <a:ext uri="{FF2B5EF4-FFF2-40B4-BE49-F238E27FC236}">
                <a16:creationId xmlns:a16="http://schemas.microsoft.com/office/drawing/2014/main" id="{D3637EE0-7373-44F3-80F5-F974B26BE495}"/>
              </a:ext>
            </a:extLst>
          </p:cNvPr>
          <p:cNvSpPr>
            <a:spLocks noGrp="1"/>
          </p:cNvSpPr>
          <p:nvPr>
            <p:ph type="body" idx="13"/>
          </p:nvPr>
        </p:nvSpPr>
        <p:spPr>
          <a:xfrm>
            <a:off x="675302" y="1085450"/>
            <a:ext cx="4185623" cy="365125"/>
          </a:xfrm>
        </p:spPr>
        <p:txBody>
          <a:bodyPr/>
          <a:lstStyle/>
          <a:p>
            <a:r>
              <a:rPr lang="de-DE" dirty="0"/>
              <a:t>Rollen</a:t>
            </a:r>
          </a:p>
        </p:txBody>
      </p:sp>
      <p:sp>
        <p:nvSpPr>
          <p:cNvPr id="9" name="Pladsholder til tekst 8">
            <a:extLst>
              <a:ext uri="{FF2B5EF4-FFF2-40B4-BE49-F238E27FC236}">
                <a16:creationId xmlns:a16="http://schemas.microsoft.com/office/drawing/2014/main" id="{A6FC5A9A-DB69-4D13-88CA-03F8814B1D1A}"/>
              </a:ext>
            </a:extLst>
          </p:cNvPr>
          <p:cNvSpPr>
            <a:spLocks noGrp="1"/>
          </p:cNvSpPr>
          <p:nvPr>
            <p:ph type="body" idx="14"/>
          </p:nvPr>
        </p:nvSpPr>
        <p:spPr>
          <a:xfrm>
            <a:off x="5088379" y="1087689"/>
            <a:ext cx="4185623" cy="365125"/>
          </a:xfrm>
        </p:spPr>
        <p:txBody>
          <a:bodyPr/>
          <a:lstStyle/>
          <a:p>
            <a:r>
              <a:rPr lang="de-DE" dirty="0"/>
              <a:t>Beschreibung</a:t>
            </a:r>
          </a:p>
        </p:txBody>
      </p:sp>
      <p:sp>
        <p:nvSpPr>
          <p:cNvPr id="10" name="Pladsholder til indhold 9">
            <a:extLst>
              <a:ext uri="{FF2B5EF4-FFF2-40B4-BE49-F238E27FC236}">
                <a16:creationId xmlns:a16="http://schemas.microsoft.com/office/drawing/2014/main" id="{3B53C1CC-4688-46F1-B2EE-3D68F4184FBC}"/>
              </a:ext>
            </a:extLst>
          </p:cNvPr>
          <p:cNvSpPr>
            <a:spLocks noGrp="1"/>
          </p:cNvSpPr>
          <p:nvPr>
            <p:ph sz="half" idx="15"/>
          </p:nvPr>
        </p:nvSpPr>
        <p:spPr>
          <a:xfrm>
            <a:off x="5088379" y="1450575"/>
            <a:ext cx="4184035" cy="4513619"/>
          </a:xfrm>
        </p:spPr>
        <p:txBody>
          <a:bodyPr>
            <a:normAutofit fontScale="47500" lnSpcReduction="20000"/>
          </a:bodyPr>
          <a:lstStyle/>
          <a:p>
            <a:pPr marL="0" indent="0">
              <a:buNone/>
            </a:pPr>
            <a:r>
              <a:rPr lang="de-DE" dirty="0"/>
              <a:t>Die Einbeziehung der Bürger in den Planungsprozess ist wichtig, da ein guter Beteiligungsprozess sicherstellt, dass sich die Bürger nicht von der Kommune überstimmt fühlen.</a:t>
            </a:r>
          </a:p>
          <a:p>
            <a:pPr marL="0" indent="0">
              <a:buNone/>
            </a:pPr>
            <a:r>
              <a:rPr lang="de-DE" dirty="0"/>
              <a:t>Wenn die Bürger formell beteiligt werden sollen, dann nur in einer Lenkungs-/Begleitgruppe. Nicht in der Gruppe der Interessensvertreter oder der Kerngruppe, da die Gefahr besteht, dass sie die Funktionsfähigkeit dieser beiden Gruppen beeinträchtigen. Halten Sie die Bürger aber regelmäßig auf dem Laufenden und diskutieren Sie offen, wenn das Interesse groß ist. Andernfalls könnte der Eindruck entstehen, dass Sie etwas verheimlichen, obwohl Sie nur Ruhe für die Arbeit schaffen wollen.</a:t>
            </a:r>
          </a:p>
          <a:p>
            <a:pPr marL="0" indent="0">
              <a:buNone/>
            </a:pPr>
            <a:r>
              <a:rPr lang="de-DE" dirty="0"/>
              <a:t>Wenn es Verbraucherverbände im Energiebereich gibt, sollten diese in den Kommunikationsplan einbezogen werden. Möglicherweise gibt es bereits organisierte Bewegungen bzgl. der Energiewende. Seien Sie sich des Unterschieds zwischen der Einbeziehung und der Information der Menschen bewusst. Eine faire und offene Information kann ausreichen, um öffentlichen Widerstand zu vermeiden. Lassen Sie Ihr </a:t>
            </a:r>
            <a:r>
              <a:rPr lang="de-DE" dirty="0">
                <a:hlinkClick r:id="rId2" action="ppaction://hlinksldjump"/>
              </a:rPr>
              <a:t>PR-Büro oder Ihren Berater entscheiden, </a:t>
            </a:r>
            <a:r>
              <a:rPr lang="de-DE" dirty="0"/>
              <a:t>wen Sie ansprechen und wie die Bürger einbeziehen und informieren wollen. </a:t>
            </a:r>
          </a:p>
          <a:p>
            <a:r>
              <a:rPr lang="de-DE" b="1" dirty="0"/>
              <a:t>Empfehlung für Mitglieder</a:t>
            </a:r>
          </a:p>
          <a:p>
            <a:pPr marL="0" indent="0">
              <a:buNone/>
            </a:pPr>
            <a:r>
              <a:rPr lang="de-DE" dirty="0"/>
              <a:t>Die Bürger des Untersuchungsgebiets, typischerweise aufgeteilt nach den Untersuchungsgebieten (Gebietsgrenzen vgl. </a:t>
            </a:r>
            <a:r>
              <a:rPr lang="de-DE" dirty="0">
                <a:hlinkClick r:id="rId3" action="ppaction://hlinksldjump"/>
              </a:rPr>
              <a:t>III.1. Szenario-Definition</a:t>
            </a:r>
            <a:r>
              <a:rPr lang="de-DE" dirty="0"/>
              <a:t>). Identifizieren Sie "Macher" und setzen Sie diese als Agenten im Prozess ein.</a:t>
            </a:r>
          </a:p>
          <a:p>
            <a:r>
              <a:rPr lang="de-DE" b="1" dirty="0"/>
              <a:t>Kompetenzen</a:t>
            </a:r>
          </a:p>
          <a:p>
            <a:pPr marL="0" indent="0">
              <a:buNone/>
            </a:pPr>
            <a:r>
              <a:rPr lang="de-DE" dirty="0"/>
              <a:t>Starker Widerstand gegen einen Wärmeplanentwurf kann das Genehmigungsverfahren stören. Daher ist eine gute Einbindung der Öffentlichkeit in den vorherigen Phasen von entscheidender Bedeutung!</a:t>
            </a:r>
          </a:p>
          <a:p>
            <a:r>
              <a:rPr lang="de-DE" b="1" dirty="0"/>
              <a:t>Zuständigkeiten</a:t>
            </a:r>
          </a:p>
          <a:p>
            <a:pPr marL="0" indent="0">
              <a:buNone/>
            </a:pPr>
            <a:r>
              <a:rPr lang="de-DE" dirty="0"/>
              <a:t>Über den Prozess informiert bleiben (siehe Kommunikationsplan) und sich in der/den öffentlichen Phase(n) und in einer späteren Phase des Umsetzungsprozesses zu engagieren.</a:t>
            </a:r>
          </a:p>
        </p:txBody>
      </p:sp>
      <p:graphicFrame>
        <p:nvGraphicFramePr>
          <p:cNvPr id="11" name="Pladsholder til indhold 9">
            <a:extLst>
              <a:ext uri="{FF2B5EF4-FFF2-40B4-BE49-F238E27FC236}">
                <a16:creationId xmlns:a16="http://schemas.microsoft.com/office/drawing/2014/main" id="{671A0C74-94FE-4644-A663-E2C42CCF3DCA}"/>
              </a:ext>
            </a:extLst>
          </p:cNvPr>
          <p:cNvGraphicFramePr>
            <a:graphicFrameLocks noGrp="1"/>
          </p:cNvGraphicFramePr>
          <p:nvPr>
            <p:ph sz="half" idx="1"/>
            <p:extLst>
              <p:ext uri="{D42A27DB-BD31-4B8C-83A1-F6EECF244321}">
                <p14:modId xmlns:p14="http://schemas.microsoft.com/office/powerpoint/2010/main" val="264433801"/>
              </p:ext>
            </p:extLst>
          </p:nvPr>
        </p:nvGraphicFramePr>
        <p:xfrm>
          <a:off x="677863" y="1450575"/>
          <a:ext cx="4183062" cy="4513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7240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4DC43EC-AB8E-4664-A21E-8F14718E18F7}"/>
              </a:ext>
            </a:extLst>
          </p:cNvPr>
          <p:cNvSpPr>
            <a:spLocks noGrp="1"/>
          </p:cNvSpPr>
          <p:nvPr>
            <p:ph type="title"/>
          </p:nvPr>
        </p:nvSpPr>
        <p:spPr>
          <a:xfrm>
            <a:off x="677334" y="338400"/>
            <a:ext cx="8596668" cy="625813"/>
          </a:xfrm>
        </p:spPr>
        <p:txBody>
          <a:bodyPr anchor="t">
            <a:normAutofit fontScale="90000"/>
          </a:bodyPr>
          <a:lstStyle/>
          <a:p>
            <a:r>
              <a:rPr lang="da-DK" dirty="0"/>
              <a:t>Über diesen Werkzeugkasten</a:t>
            </a:r>
          </a:p>
        </p:txBody>
      </p:sp>
      <p:sp>
        <p:nvSpPr>
          <p:cNvPr id="7" name="Pladsholder til indhold 6">
            <a:extLst>
              <a:ext uri="{FF2B5EF4-FFF2-40B4-BE49-F238E27FC236}">
                <a16:creationId xmlns:a16="http://schemas.microsoft.com/office/drawing/2014/main" id="{8DFAF935-AC72-41C1-A881-12607B7D28F2}"/>
              </a:ext>
            </a:extLst>
          </p:cNvPr>
          <p:cNvSpPr>
            <a:spLocks noGrp="1"/>
          </p:cNvSpPr>
          <p:nvPr>
            <p:ph idx="1"/>
          </p:nvPr>
        </p:nvSpPr>
        <p:spPr>
          <a:xfrm>
            <a:off x="677333" y="971825"/>
            <a:ext cx="7807906" cy="4890036"/>
          </a:xfrm>
        </p:spPr>
        <p:txBody>
          <a:bodyPr>
            <a:normAutofit fontScale="85000" lnSpcReduction="10000"/>
          </a:bodyPr>
          <a:lstStyle/>
          <a:p>
            <a:r>
              <a:rPr lang="de-DE" sz="1200" b="1" dirty="0"/>
              <a:t>Lokale Anwendung des Werkzeugkastens</a:t>
            </a:r>
          </a:p>
          <a:p>
            <a:pPr marL="0" indent="0">
              <a:lnSpc>
                <a:spcPct val="90000"/>
              </a:lnSpc>
              <a:spcBef>
                <a:spcPts val="0"/>
              </a:spcBef>
              <a:buNone/>
            </a:pPr>
            <a:r>
              <a:rPr lang="de-DE" sz="1200" dirty="0"/>
              <a:t>Dieser Werkzeugkasten basiert zu ≈ 70 % auf dänischen Erfahrungen. Verwenden Sie ihn als Inspiration und fügen Sie Erfahrungen aus BW hinzu, wenn Sie diese bekommen. Dann werden es nach einer Weile hoffentlich ≈ 70 (oder 80?) % BaWü/deutsche Erfahrungen sein. </a:t>
            </a:r>
          </a:p>
          <a:p>
            <a:pPr marL="0" indent="0">
              <a:lnSpc>
                <a:spcPct val="90000"/>
              </a:lnSpc>
              <a:buNone/>
            </a:pPr>
            <a:r>
              <a:rPr lang="de-DE" sz="1300" b="1" dirty="0">
                <a:solidFill>
                  <a:schemeClr val="accent1"/>
                </a:solidFill>
              </a:rPr>
              <a:t>Denken Sie nicht, dass der "dänische Weg" immer kopiert werden kann </a:t>
            </a:r>
            <a:r>
              <a:rPr lang="de-DE" sz="1200" dirty="0"/>
              <a:t>oder die beste Lösung ist. Denken Sie selbst und machen Sie es "auf Ihre Art". Es ist wichtig, dass Sie dieser Werkzeugkasten an Ihre lokalen Gegebenheiten und Ihren Hintergrund anpassen. Eine Größe passt selten für alle, insbesondere für einen Prozess, der eine Vielzahl von Interessenvertretern einschließt und in jedem Fall einzigartig ist.</a:t>
            </a:r>
          </a:p>
          <a:p>
            <a:pPr>
              <a:lnSpc>
                <a:spcPct val="90000"/>
              </a:lnSpc>
            </a:pPr>
            <a:r>
              <a:rPr lang="de-DE" sz="1200" b="1" dirty="0"/>
              <a:t>Wie man anfängt und wo man den Werkzeugkasten einsetzt</a:t>
            </a:r>
          </a:p>
          <a:p>
            <a:pPr marL="0" indent="0">
              <a:lnSpc>
                <a:spcPct val="90000"/>
              </a:lnSpc>
              <a:spcBef>
                <a:spcPts val="0"/>
              </a:spcBef>
              <a:buNone/>
            </a:pPr>
            <a:r>
              <a:rPr lang="de-DE" sz="1200" dirty="0"/>
              <a:t>Wenn Sie sich einen Überblick über den gesamten Wärmeplanungsprozess verschaffen möchten, lesen Sie zunächst die Einführungen zu allen vier Phasen (Links in den Pfeilen unten). Die Phaseneinführungen, einschließlich der Liste der Schritte (links) und der Interessensvertreter/Akteur-Rollen (unten rechts), geben Ihnen eine Vorstellung davon, wo Sie beginnen sollten und welche Schritte Sie auf dem Weg dorthin unternehmen müssen.</a:t>
            </a:r>
          </a:p>
          <a:p>
            <a:pPr marL="0" indent="0">
              <a:lnSpc>
                <a:spcPct val="90000"/>
              </a:lnSpc>
              <a:spcBef>
                <a:spcPts val="600"/>
              </a:spcBef>
              <a:buNone/>
            </a:pPr>
            <a:r>
              <a:rPr lang="de-DE" sz="1200" dirty="0"/>
              <a:t>Die Beschreibungen in diesem Werkzeugkasten basieren auf Wärmeplänen in dänischen Gemeinden mit einer typischen Größe </a:t>
            </a:r>
            <a:r>
              <a:rPr lang="de-DE" sz="1200" dirty="0">
                <a:cs typeface="Calibri" panose="020F0502020204030204" pitchFamily="34" charset="0"/>
              </a:rPr>
              <a:t>von ≈30-75</a:t>
            </a:r>
            <a:r>
              <a:rPr lang="de-DE" sz="1200" dirty="0"/>
              <a:t>.000 Einwohnern mit 3-5 Städten </a:t>
            </a:r>
            <a:r>
              <a:rPr lang="de-DE" sz="1200" dirty="0">
                <a:cs typeface="Calibri" panose="020F0502020204030204" pitchFamily="34" charset="0"/>
              </a:rPr>
              <a:t>(</a:t>
            </a:r>
            <a:r>
              <a:rPr lang="de-DE" sz="1200" dirty="0"/>
              <a:t>jeweils </a:t>
            </a:r>
            <a:r>
              <a:rPr lang="de-DE" sz="1200" dirty="0">
                <a:cs typeface="Calibri" panose="020F0502020204030204" pitchFamily="34" charset="0"/>
              </a:rPr>
              <a:t>≈3-20</a:t>
            </a:r>
            <a:r>
              <a:rPr lang="de-DE" sz="1200" dirty="0"/>
              <a:t>.000 Einwohner). Der hier präsentierte Prozess kann jedoch skaliert und an größere und kleinere Gebiete angepasst werden. Für größere Gebiete müssen Sie die Arbeit möglicherweise stärker aufteilen (mehr Projektmanagement in der Kerngruppe), für kleinere Gebiete müssen Sie sich möglicherweise stärker auf die verfügbaren Interessengruppen und Akteure konzentrieren (mehr direkte Arbeit für die Kerngruppe). Das Lesen der vier Einführungen zu den Phasen ist in jedem Fall ein guter Anfang.</a:t>
            </a:r>
          </a:p>
          <a:p>
            <a:pPr>
              <a:lnSpc>
                <a:spcPct val="90000"/>
              </a:lnSpc>
            </a:pPr>
            <a:r>
              <a:rPr lang="de-DE" sz="1200" b="1" dirty="0"/>
              <a:t>Aber... wo sind die ganzen Werkzeuge?</a:t>
            </a:r>
          </a:p>
          <a:p>
            <a:pPr marL="0" indent="0">
              <a:lnSpc>
                <a:spcPct val="90000"/>
              </a:lnSpc>
              <a:spcBef>
                <a:spcPts val="0"/>
              </a:spcBef>
              <a:buNone/>
            </a:pPr>
            <a:r>
              <a:rPr lang="de-DE" sz="1200" dirty="0"/>
              <a:t>Ein guter Prozess und ein integrativer Planungsansatz sind der eigentliche Schlüssel zu diesem Werkzeugkasten. Die in diesem Werkzeugkasten vorgestellten Werkzeuge/Instrumente sind dänischen Referenzen entnommen und beschränken sich auf jene, die in den letzten Jahren tatsächlich angewendet wurden.</a:t>
            </a:r>
          </a:p>
          <a:p>
            <a:pPr marL="0" indent="0">
              <a:lnSpc>
                <a:spcPct val="90000"/>
              </a:lnSpc>
              <a:buNone/>
            </a:pPr>
            <a:r>
              <a:rPr lang="de-DE" sz="1200" dirty="0"/>
              <a:t>Der wichtigste Aspekt bei der Auswahl von Instrumenten ist die Validität der Ergebnisse. Diese wird in der Regel dadurch erreicht, dass die Nutzer mit dem Werkzeug vertraut sind. Wenn Ihr Berater mit anderen Energiesystemmodellen besser vertraut ist, lassen Sie sich durch diesem Werkzeugkasten nicht einschränken, wenn dies zu schlechteren Ergebnissen führt. Nutzen Sie diesen Werkzeugkasten stattdessen für eine Diskussion über anwendbare Instrumente mit diesen Beratern.</a:t>
            </a:r>
          </a:p>
          <a:p>
            <a:pPr>
              <a:lnSpc>
                <a:spcPct val="90000"/>
              </a:lnSpc>
            </a:pPr>
            <a:r>
              <a:rPr lang="de-DE" sz="1200" b="1" dirty="0"/>
              <a:t>Keine Grenzen</a:t>
            </a:r>
          </a:p>
          <a:p>
            <a:pPr marL="0" indent="0">
              <a:lnSpc>
                <a:spcPct val="90000"/>
              </a:lnSpc>
              <a:spcBef>
                <a:spcPts val="0"/>
              </a:spcBef>
              <a:buNone/>
            </a:pPr>
            <a:r>
              <a:rPr lang="de-DE" sz="1200" dirty="0"/>
              <a:t>Der in diesem Werkzeugkasten beschriebene Prozess ist ein Beispiel für einen umfassenden Wärmeplanungsprozess. Wenn Sie Ihre Bürgerinnen und Bürger stärker einbeziehen möchten, tun Sie dies bitte. Wenn Sie ein Führungsgremium für die Kommunale Wärmeplanung einrichten möchten (z. B. mit lokalen Politikern), dann tun Sie dies bitte. Denken Sie aber immer daran, dass die Organisation in ihrem Kern funktionsfähig sein muss. Wenn der Prozess zu umfangreich und groß wird, wird Zeit mit </a:t>
            </a:r>
            <a:r>
              <a:rPr lang="de-DE" sz="1200" dirty="0" err="1"/>
              <a:t>Anhörunge</a:t>
            </a:r>
            <a:r>
              <a:rPr lang="de-DE" sz="1200" dirty="0"/>
              <a:t>, Dokumentation usw. verschwendet, anstatt Ergebnisse zu erzielen (und die Akteure könnten ungeduldig werden).</a:t>
            </a:r>
          </a:p>
        </p:txBody>
      </p:sp>
      <p:pic>
        <p:nvPicPr>
          <p:cNvPr id="11" name="Grafik 10" descr="Værktøjer kontur">
            <a:extLst>
              <a:ext uri="{FF2B5EF4-FFF2-40B4-BE49-F238E27FC236}">
                <a16:creationId xmlns:a16="http://schemas.microsoft.com/office/drawing/2014/main" id="{B5094137-7D1A-497B-B4A2-565C40CE41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6013" y="2623724"/>
            <a:ext cx="1497515" cy="1497515"/>
          </a:xfrm>
          <a:prstGeom prst="rect">
            <a:avLst/>
          </a:prstGeom>
        </p:spPr>
      </p:pic>
      <p:sp>
        <p:nvSpPr>
          <p:cNvPr id="47" name="Tekstfelt 46">
            <a:extLst>
              <a:ext uri="{FF2B5EF4-FFF2-40B4-BE49-F238E27FC236}">
                <a16:creationId xmlns:a16="http://schemas.microsoft.com/office/drawing/2014/main" id="{4190DF27-8634-404B-9661-A00998A46BA1}"/>
              </a:ext>
            </a:extLst>
          </p:cNvPr>
          <p:cNvSpPr txBox="1"/>
          <p:nvPr/>
        </p:nvSpPr>
        <p:spPr>
          <a:xfrm>
            <a:off x="10321686" y="2228669"/>
            <a:ext cx="822899" cy="2400657"/>
          </a:xfrm>
          <a:prstGeom prst="rect">
            <a:avLst/>
          </a:prstGeom>
          <a:noFill/>
        </p:spPr>
        <p:txBody>
          <a:bodyPr wrap="square">
            <a:spAutoFit/>
          </a:bodyPr>
          <a:lstStyle/>
          <a:p>
            <a:r>
              <a:rPr lang="en-US" sz="15000" dirty="0"/>
              <a:t>?</a:t>
            </a:r>
            <a:endParaRPr lang="da-DK" sz="15000" dirty="0"/>
          </a:p>
        </p:txBody>
      </p:sp>
      <p:sp>
        <p:nvSpPr>
          <p:cNvPr id="9" name="Tekstfelt 8">
            <a:extLst>
              <a:ext uri="{FF2B5EF4-FFF2-40B4-BE49-F238E27FC236}">
                <a16:creationId xmlns:a16="http://schemas.microsoft.com/office/drawing/2014/main" id="{13E715B0-E7E9-416A-8D57-0F9346587D45}"/>
              </a:ext>
            </a:extLst>
          </p:cNvPr>
          <p:cNvSpPr txBox="1"/>
          <p:nvPr/>
        </p:nvSpPr>
        <p:spPr>
          <a:xfrm>
            <a:off x="9363320" y="971824"/>
            <a:ext cx="822899" cy="2400657"/>
          </a:xfrm>
          <a:prstGeom prst="rect">
            <a:avLst/>
          </a:prstGeom>
          <a:noFill/>
        </p:spPr>
        <p:txBody>
          <a:bodyPr wrap="square">
            <a:spAutoFit/>
          </a:bodyPr>
          <a:lstStyle/>
          <a:p>
            <a:r>
              <a:rPr lang="en-US" sz="15000" dirty="0"/>
              <a:t>?</a:t>
            </a:r>
            <a:endParaRPr lang="da-DK" sz="15000" dirty="0"/>
          </a:p>
        </p:txBody>
      </p:sp>
      <p:sp>
        <p:nvSpPr>
          <p:cNvPr id="10" name="Tekstfelt 9">
            <a:extLst>
              <a:ext uri="{FF2B5EF4-FFF2-40B4-BE49-F238E27FC236}">
                <a16:creationId xmlns:a16="http://schemas.microsoft.com/office/drawing/2014/main" id="{812E42E4-B2B0-4E06-B402-21A0B6D362FA}"/>
              </a:ext>
            </a:extLst>
          </p:cNvPr>
          <p:cNvSpPr txBox="1"/>
          <p:nvPr/>
        </p:nvSpPr>
        <p:spPr>
          <a:xfrm>
            <a:off x="9363320" y="3485520"/>
            <a:ext cx="822899" cy="2400657"/>
          </a:xfrm>
          <a:prstGeom prst="rect">
            <a:avLst/>
          </a:prstGeom>
          <a:noFill/>
        </p:spPr>
        <p:txBody>
          <a:bodyPr wrap="square">
            <a:spAutoFit/>
          </a:bodyPr>
          <a:lstStyle/>
          <a:p>
            <a:r>
              <a:rPr lang="en-US" sz="15000" dirty="0"/>
              <a:t>?</a:t>
            </a:r>
            <a:endParaRPr lang="da-DK" sz="15000" dirty="0"/>
          </a:p>
        </p:txBody>
      </p:sp>
      <p:sp>
        <p:nvSpPr>
          <p:cNvPr id="12" name="Tekstfelt 11">
            <a:extLst>
              <a:ext uri="{FF2B5EF4-FFF2-40B4-BE49-F238E27FC236}">
                <a16:creationId xmlns:a16="http://schemas.microsoft.com/office/drawing/2014/main" id="{AC6FFBE4-F73C-4460-B72C-FDA24A9030D7}"/>
              </a:ext>
            </a:extLst>
          </p:cNvPr>
          <p:cNvSpPr txBox="1"/>
          <p:nvPr/>
        </p:nvSpPr>
        <p:spPr>
          <a:xfrm>
            <a:off x="8363442" y="2228669"/>
            <a:ext cx="822899" cy="2400657"/>
          </a:xfrm>
          <a:prstGeom prst="rect">
            <a:avLst/>
          </a:prstGeom>
          <a:noFill/>
        </p:spPr>
        <p:txBody>
          <a:bodyPr wrap="square">
            <a:spAutoFit/>
          </a:bodyPr>
          <a:lstStyle/>
          <a:p>
            <a:r>
              <a:rPr lang="en-US" sz="15000" dirty="0"/>
              <a:t>?</a:t>
            </a:r>
            <a:endParaRPr lang="da-DK" sz="15000" dirty="0"/>
          </a:p>
        </p:txBody>
      </p:sp>
    </p:spTree>
    <p:extLst>
      <p:ext uri="{BB962C8B-B14F-4D97-AF65-F5344CB8AC3E}">
        <p14:creationId xmlns:p14="http://schemas.microsoft.com/office/powerpoint/2010/main" val="2294628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8CA7C9F2-EAC3-4A98-B621-257A0113C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299" y="0"/>
            <a:ext cx="2543175" cy="1647648"/>
          </a:xfrm>
          <a:prstGeom prst="rect">
            <a:avLst/>
          </a:prstGeom>
        </p:spPr>
      </p:pic>
      <p:sp>
        <p:nvSpPr>
          <p:cNvPr id="2" name="Titel 1">
            <a:extLst>
              <a:ext uri="{FF2B5EF4-FFF2-40B4-BE49-F238E27FC236}">
                <a16:creationId xmlns:a16="http://schemas.microsoft.com/office/drawing/2014/main" id="{858DA396-B9AA-44D9-9DCA-61D2C55DCB39}"/>
              </a:ext>
            </a:extLst>
          </p:cNvPr>
          <p:cNvSpPr>
            <a:spLocks noGrp="1"/>
          </p:cNvSpPr>
          <p:nvPr>
            <p:ph type="title"/>
          </p:nvPr>
        </p:nvSpPr>
        <p:spPr>
          <a:xfrm>
            <a:off x="88155" y="338177"/>
            <a:ext cx="8596668" cy="685800"/>
          </a:xfrm>
        </p:spPr>
        <p:txBody>
          <a:bodyPr>
            <a:normAutofit/>
          </a:bodyPr>
          <a:lstStyle/>
          <a:p>
            <a:r>
              <a:rPr lang="de-DE" dirty="0"/>
              <a:t>Entfaltung des Werkzeugastens I/II</a:t>
            </a:r>
          </a:p>
        </p:txBody>
      </p:sp>
      <mc:AlternateContent xmlns:mc="http://schemas.openxmlformats.org/markup-compatibility/2006" xmlns:pslz="http://schemas.microsoft.com/office/powerpoint/2016/slidezoom">
        <mc:Choice Requires="pslz">
          <p:graphicFrame>
            <p:nvGraphicFramePr>
              <p:cNvPr id="10" name="Slidezoom 9">
                <a:extLst>
                  <a:ext uri="{FF2B5EF4-FFF2-40B4-BE49-F238E27FC236}">
                    <a16:creationId xmlns:a16="http://schemas.microsoft.com/office/drawing/2014/main" id="{725FA6A6-FAC3-416E-84F4-B28471B82FB8}"/>
                  </a:ext>
                </a:extLst>
              </p:cNvPr>
              <p:cNvGraphicFramePr>
                <a:graphicFrameLocks noChangeAspect="1"/>
              </p:cNvGraphicFramePr>
              <p:nvPr>
                <p:extLst>
                  <p:ext uri="{D42A27DB-BD31-4B8C-83A1-F6EECF244321}">
                    <p14:modId xmlns:p14="http://schemas.microsoft.com/office/powerpoint/2010/main" val="503083198"/>
                  </p:ext>
                </p:extLst>
              </p:nvPr>
            </p:nvGraphicFramePr>
            <p:xfrm>
              <a:off x="3795095" y="1198957"/>
              <a:ext cx="2361145" cy="1328144"/>
            </p:xfrm>
            <a:graphic>
              <a:graphicData uri="http://schemas.microsoft.com/office/powerpoint/2016/slidezoom">
                <pslz:sldZm>
                  <pslz:sldZmObj sldId="269" cId="889949222">
                    <pslz:zmPr id="{94500A76-73CF-43B4-8627-775CE19DE4D7}" returnToParent="0" transitionDur="1000">
                      <p166:blipFill xmlns:p166="http://schemas.microsoft.com/office/powerpoint/2016/6/main">
                        <a:blip r:embed="rId4"/>
                        <a:stretch>
                          <a:fillRect/>
                        </a:stretch>
                      </p166:blipFill>
                      <p166:spPr xmlns:p166="http://schemas.microsoft.com/office/powerpoint/2016/6/main">
                        <a:xfrm>
                          <a:off x="0" y="0"/>
                          <a:ext cx="2361145" cy="1328144"/>
                        </a:xfrm>
                        <a:prstGeom prst="rect">
                          <a:avLst/>
                        </a:prstGeom>
                        <a:ln w="3175">
                          <a:solidFill>
                            <a:schemeClr val="accent1"/>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10" name="Slidezoom 9">
                <a:hlinkClick r:id="rId5" action="ppaction://hlinksldjump"/>
                <a:extLst>
                  <a:ext uri="{FF2B5EF4-FFF2-40B4-BE49-F238E27FC236}">
                    <a16:creationId xmlns:a16="http://schemas.microsoft.com/office/drawing/2014/main" id="{725FA6A6-FAC3-416E-84F4-B28471B82FB8}"/>
                  </a:ext>
                </a:extLst>
              </p:cNvPr>
              <p:cNvPicPr>
                <a:picLocks noGrp="1" noRot="1" noChangeAspect="1" noMove="1" noResize="1" noEditPoints="1" noAdjustHandles="1" noChangeArrowheads="1" noChangeShapeType="1"/>
              </p:cNvPicPr>
              <p:nvPr/>
            </p:nvPicPr>
            <p:blipFill>
              <a:blip r:embed="rId6"/>
              <a:stretch>
                <a:fillRect/>
              </a:stretch>
            </p:blipFill>
            <p:spPr>
              <a:xfrm>
                <a:off x="3795095" y="1198957"/>
                <a:ext cx="2361145" cy="1328144"/>
              </a:xfrm>
              <a:prstGeom prst="rect">
                <a:avLst/>
              </a:prstGeom>
              <a:ln w="3175">
                <a:solidFill>
                  <a:schemeClr val="accent1"/>
                </a:solidFill>
              </a:ln>
            </p:spPr>
          </p:pic>
        </mc:Fallback>
      </mc:AlternateContent>
      <mc:AlternateContent xmlns:mc="http://schemas.openxmlformats.org/markup-compatibility/2006" xmlns:psez="http://schemas.microsoft.com/office/powerpoint/2016/sectionzoom">
        <mc:Choice Requires="psez">
          <p:graphicFrame>
            <p:nvGraphicFramePr>
              <p:cNvPr id="21" name="Sektionszoom 20">
                <a:extLst>
                  <a:ext uri="{FF2B5EF4-FFF2-40B4-BE49-F238E27FC236}">
                    <a16:creationId xmlns:a16="http://schemas.microsoft.com/office/drawing/2014/main" id="{2D9AF596-EB6B-4365-9B5E-DFE9CF62EE1A}"/>
                  </a:ext>
                </a:extLst>
              </p:cNvPr>
              <p:cNvGraphicFramePr>
                <a:graphicFrameLocks noChangeAspect="1"/>
              </p:cNvGraphicFramePr>
              <p:nvPr/>
            </p:nvGraphicFramePr>
            <p:xfrm>
              <a:off x="88155" y="2896194"/>
              <a:ext cx="1939482" cy="1090959"/>
            </p:xfrm>
            <a:graphic>
              <a:graphicData uri="http://schemas.microsoft.com/office/powerpoint/2016/sectionzoom">
                <psez:sectionZm>
                  <psez:sectionZmObj sectionId="{9A31ACD2-86CC-456E-8920-056A60F0E72F}">
                    <psez:zmPr id="{FE1F863E-3B9A-4541-A210-0B487F9B5582}" transitionDur="1000">
                      <p166:blipFill xmlns:p166="http://schemas.microsoft.com/office/powerpoint/2016/6/main">
                        <a:blip r:embed="rId7"/>
                        <a:stretch>
                          <a:fillRect/>
                        </a:stretch>
                      </p166:blipFill>
                      <p166:spPr xmlns:p166="http://schemas.microsoft.com/office/powerpoint/2016/6/main">
                        <a:xfrm>
                          <a:off x="0" y="0"/>
                          <a:ext cx="1939482" cy="1090959"/>
                        </a:xfrm>
                        <a:prstGeom prst="rect">
                          <a:avLst/>
                        </a:prstGeom>
                        <a:ln w="3175">
                          <a:solidFill>
                            <a:schemeClr val="accent1"/>
                          </a:solidFill>
                        </a:ln>
                      </p166:spPr>
                    </psez:zmPr>
                  </psez:sectionZmObj>
                </psez:sectionZm>
              </a:graphicData>
            </a:graphic>
          </p:graphicFrame>
        </mc:Choice>
        <mc:Fallback xmlns="" xmlns:a16="http://schemas.microsoft.com/office/drawing/2014/main" xmlns:a14="http://schemas.microsoft.com/office/drawing/2010/main" xmlns:pslz="http://schemas.microsoft.com/office/powerpoint/2016/slidezoom" xmlns:p14="http://schemas.microsoft.com/office/powerpoint/2010/main" xmlns:p166="http://schemas.microsoft.com/office/powerpoint/2016/6/main">
          <p:pic>
            <p:nvPicPr>
              <p:cNvPr id="21" name="Sektionszoom 20">
                <a:hlinkClick r:id="rId8" action="ppaction://hlinksldjump"/>
                <a:extLst>
                  <a:ext uri="{FF2B5EF4-FFF2-40B4-BE49-F238E27FC236}">
                    <a16:creationId xmlns:a16="http://schemas.microsoft.com/office/drawing/2014/main" id="{2D9AF596-EB6B-4365-9B5E-DFE9CF62EE1A}"/>
                  </a:ext>
                </a:extLst>
              </p:cNvPr>
              <p:cNvPicPr>
                <a:picLocks noGrp="1" noRot="1" noChangeAspect="1" noMove="1" noResize="1" noEditPoints="1" noAdjustHandles="1" noChangeArrowheads="1" noChangeShapeType="1"/>
              </p:cNvPicPr>
              <p:nvPr/>
            </p:nvPicPr>
            <p:blipFill>
              <a:blip r:embed="rId9"/>
              <a:stretch>
                <a:fillRect/>
              </a:stretch>
            </p:blipFill>
            <p:spPr>
              <a:xfrm>
                <a:off x="88155" y="2896194"/>
                <a:ext cx="1939482" cy="1090959"/>
              </a:xfrm>
              <a:prstGeom prst="rect">
                <a:avLst/>
              </a:prstGeom>
              <a:ln w="3175">
                <a:solidFill>
                  <a:schemeClr val="accent1"/>
                </a:solidFill>
              </a:ln>
            </p:spPr>
          </p:pic>
        </mc:Fallback>
      </mc:AlternateContent>
      <mc:AlternateContent xmlns:mc="http://schemas.openxmlformats.org/markup-compatibility/2006" xmlns:psez="http://schemas.microsoft.com/office/powerpoint/2016/sectionzoom">
        <mc:Choice Requires="psez">
          <p:graphicFrame>
            <p:nvGraphicFramePr>
              <p:cNvPr id="23" name="Sektionszoom 22">
                <a:extLst>
                  <a:ext uri="{FF2B5EF4-FFF2-40B4-BE49-F238E27FC236}">
                    <a16:creationId xmlns:a16="http://schemas.microsoft.com/office/drawing/2014/main" id="{D35E9FE0-5D6F-4314-AD5B-00D35A412927}"/>
                  </a:ext>
                </a:extLst>
              </p:cNvPr>
              <p:cNvGraphicFramePr>
                <a:graphicFrameLocks noChangeAspect="1"/>
              </p:cNvGraphicFramePr>
              <p:nvPr/>
            </p:nvGraphicFramePr>
            <p:xfrm>
              <a:off x="2125524" y="2901551"/>
              <a:ext cx="1939482" cy="1090959"/>
            </p:xfrm>
            <a:graphic>
              <a:graphicData uri="http://schemas.microsoft.com/office/powerpoint/2016/sectionzoom">
                <psez:sectionZm>
                  <psez:sectionZmObj sectionId="{AB3733B5-77CB-46B3-B0EC-A49FC2315833}">
                    <psez:zmPr id="{6EB9E65B-80A0-4CE3-B381-20B919513F13}" transitionDur="1000">
                      <p166:blipFill xmlns:p166="http://schemas.microsoft.com/office/powerpoint/2016/6/main">
                        <a:blip r:embed="rId10"/>
                        <a:stretch>
                          <a:fillRect/>
                        </a:stretch>
                      </p166:blipFill>
                      <p166:spPr xmlns:p166="http://schemas.microsoft.com/office/powerpoint/2016/6/main">
                        <a:xfrm>
                          <a:off x="0" y="0"/>
                          <a:ext cx="1939482" cy="1090959"/>
                        </a:xfrm>
                        <a:prstGeom prst="rect">
                          <a:avLst/>
                        </a:prstGeom>
                        <a:ln w="3175">
                          <a:solidFill>
                            <a:schemeClr val="accent1"/>
                          </a:solidFill>
                        </a:ln>
                      </p166:spPr>
                    </psez:zmPr>
                  </psez:sectionZmObj>
                </psez:sectionZm>
              </a:graphicData>
            </a:graphic>
          </p:graphicFrame>
        </mc:Choice>
        <mc:Fallback xmlns="" xmlns:a16="http://schemas.microsoft.com/office/drawing/2014/main" xmlns:a14="http://schemas.microsoft.com/office/drawing/2010/main" xmlns:pslz="http://schemas.microsoft.com/office/powerpoint/2016/slidezoom" xmlns:p14="http://schemas.microsoft.com/office/powerpoint/2010/main" xmlns:p166="http://schemas.microsoft.com/office/powerpoint/2016/6/main">
          <p:pic>
            <p:nvPicPr>
              <p:cNvPr id="23" name="Sektionszoom 22">
                <a:hlinkClick r:id="rId11" action="ppaction://hlinksldjump"/>
                <a:extLst>
                  <a:ext uri="{FF2B5EF4-FFF2-40B4-BE49-F238E27FC236}">
                    <a16:creationId xmlns:a16="http://schemas.microsoft.com/office/drawing/2014/main" id="{D35E9FE0-5D6F-4314-AD5B-00D35A412927}"/>
                  </a:ext>
                </a:extLst>
              </p:cNvPr>
              <p:cNvPicPr>
                <a:picLocks noGrp="1" noRot="1" noChangeAspect="1" noMove="1" noResize="1" noEditPoints="1" noAdjustHandles="1" noChangeArrowheads="1" noChangeShapeType="1"/>
              </p:cNvPicPr>
              <p:nvPr/>
            </p:nvPicPr>
            <p:blipFill>
              <a:blip r:embed="rId12"/>
              <a:stretch>
                <a:fillRect/>
              </a:stretch>
            </p:blipFill>
            <p:spPr>
              <a:xfrm>
                <a:off x="2125524" y="2901551"/>
                <a:ext cx="1939482" cy="1090959"/>
              </a:xfrm>
              <a:prstGeom prst="rect">
                <a:avLst/>
              </a:prstGeom>
              <a:ln w="3175">
                <a:solidFill>
                  <a:schemeClr val="accent1"/>
                </a:solidFill>
              </a:ln>
            </p:spPr>
          </p:pic>
        </mc:Fallback>
      </mc:AlternateContent>
      <mc:AlternateContent xmlns:mc="http://schemas.openxmlformats.org/markup-compatibility/2006" xmlns:psez="http://schemas.microsoft.com/office/powerpoint/2016/sectionzoom">
        <mc:Choice Requires="psez">
          <p:graphicFrame>
            <p:nvGraphicFramePr>
              <p:cNvPr id="25" name="Sektionszoom 24">
                <a:extLst>
                  <a:ext uri="{FF2B5EF4-FFF2-40B4-BE49-F238E27FC236}">
                    <a16:creationId xmlns:a16="http://schemas.microsoft.com/office/drawing/2014/main" id="{D8870B7D-C5B6-43AD-8E02-80471C6D524E}"/>
                  </a:ext>
                </a:extLst>
              </p:cNvPr>
              <p:cNvGraphicFramePr>
                <a:graphicFrameLocks noChangeAspect="1"/>
              </p:cNvGraphicFramePr>
              <p:nvPr/>
            </p:nvGraphicFramePr>
            <p:xfrm>
              <a:off x="4169781" y="2902325"/>
              <a:ext cx="1939482" cy="1090959"/>
            </p:xfrm>
            <a:graphic>
              <a:graphicData uri="http://schemas.microsoft.com/office/powerpoint/2016/sectionzoom">
                <psez:sectionZm>
                  <psez:sectionZmObj sectionId="{8146AC1F-CBE0-4A78-97B3-D1C379525DC6}">
                    <psez:zmPr id="{D1AB4D12-E85F-465E-B3A4-022300426968}" transitionDur="1000">
                      <p166:blipFill xmlns:p166="http://schemas.microsoft.com/office/powerpoint/2016/6/main">
                        <a:blip r:embed="rId13"/>
                        <a:stretch>
                          <a:fillRect/>
                        </a:stretch>
                      </p166:blipFill>
                      <p166:spPr xmlns:p166="http://schemas.microsoft.com/office/powerpoint/2016/6/main">
                        <a:xfrm>
                          <a:off x="0" y="0"/>
                          <a:ext cx="1939482" cy="1090959"/>
                        </a:xfrm>
                        <a:prstGeom prst="rect">
                          <a:avLst/>
                        </a:prstGeom>
                        <a:ln w="3175">
                          <a:solidFill>
                            <a:schemeClr val="accent1"/>
                          </a:solidFill>
                        </a:ln>
                      </p166:spPr>
                    </psez:zmPr>
                  </psez:sectionZmObj>
                </psez:sectionZm>
              </a:graphicData>
            </a:graphic>
          </p:graphicFrame>
        </mc:Choice>
        <mc:Fallback xmlns="" xmlns:a16="http://schemas.microsoft.com/office/drawing/2014/main" xmlns:a14="http://schemas.microsoft.com/office/drawing/2010/main" xmlns:pslz="http://schemas.microsoft.com/office/powerpoint/2016/slidezoom" xmlns:p14="http://schemas.microsoft.com/office/powerpoint/2010/main" xmlns:p166="http://schemas.microsoft.com/office/powerpoint/2016/6/main">
          <p:pic>
            <p:nvPicPr>
              <p:cNvPr id="25" name="Sektionszoom 24">
                <a:hlinkClick r:id="rId14" action="ppaction://hlinksldjump"/>
                <a:extLst>
                  <a:ext uri="{FF2B5EF4-FFF2-40B4-BE49-F238E27FC236}">
                    <a16:creationId xmlns:a16="http://schemas.microsoft.com/office/drawing/2014/main" id="{D8870B7D-C5B6-43AD-8E02-80471C6D524E}"/>
                  </a:ext>
                </a:extLst>
              </p:cNvPr>
              <p:cNvPicPr>
                <a:picLocks noGrp="1" noRot="1" noChangeAspect="1" noMove="1" noResize="1" noEditPoints="1" noAdjustHandles="1" noChangeArrowheads="1" noChangeShapeType="1"/>
              </p:cNvPicPr>
              <p:nvPr/>
            </p:nvPicPr>
            <p:blipFill>
              <a:blip r:embed="rId15"/>
              <a:stretch>
                <a:fillRect/>
              </a:stretch>
            </p:blipFill>
            <p:spPr>
              <a:xfrm>
                <a:off x="4169781" y="2902325"/>
                <a:ext cx="1939482" cy="1090959"/>
              </a:xfrm>
              <a:prstGeom prst="rect">
                <a:avLst/>
              </a:prstGeom>
              <a:ln w="3175">
                <a:solidFill>
                  <a:schemeClr val="accent1"/>
                </a:solidFill>
              </a:ln>
            </p:spPr>
          </p:pic>
        </mc:Fallback>
      </mc:AlternateContent>
      <mc:AlternateContent xmlns:mc="http://schemas.openxmlformats.org/markup-compatibility/2006" xmlns:psez="http://schemas.microsoft.com/office/powerpoint/2016/sectionzoom">
        <mc:Choice Requires="psez">
          <p:graphicFrame>
            <p:nvGraphicFramePr>
              <p:cNvPr id="27" name="Sektionszoom 26">
                <a:extLst>
                  <a:ext uri="{FF2B5EF4-FFF2-40B4-BE49-F238E27FC236}">
                    <a16:creationId xmlns:a16="http://schemas.microsoft.com/office/drawing/2014/main" id="{AA2973EF-08FF-4F73-8471-553E3A41BD90}"/>
                  </a:ext>
                </a:extLst>
              </p:cNvPr>
              <p:cNvGraphicFramePr>
                <a:graphicFrameLocks noChangeAspect="1"/>
              </p:cNvGraphicFramePr>
              <p:nvPr/>
            </p:nvGraphicFramePr>
            <p:xfrm>
              <a:off x="6193826" y="2896193"/>
              <a:ext cx="1939482" cy="1090959"/>
            </p:xfrm>
            <a:graphic>
              <a:graphicData uri="http://schemas.microsoft.com/office/powerpoint/2016/sectionzoom">
                <psez:sectionZm>
                  <psez:sectionZmObj sectionId="{434CA3CA-8393-424F-B770-01DF47CFDE65}">
                    <psez:zmPr id="{156D8251-3D2B-405D-89E1-7CE8B3881398}" transitionDur="1000">
                      <p166:blipFill xmlns:p166="http://schemas.microsoft.com/office/powerpoint/2016/6/main">
                        <a:blip r:embed="rId16"/>
                        <a:stretch>
                          <a:fillRect/>
                        </a:stretch>
                      </p166:blipFill>
                      <p166:spPr xmlns:p166="http://schemas.microsoft.com/office/powerpoint/2016/6/main">
                        <a:xfrm>
                          <a:off x="0" y="0"/>
                          <a:ext cx="1939482" cy="1090959"/>
                        </a:xfrm>
                        <a:prstGeom prst="rect">
                          <a:avLst/>
                        </a:prstGeom>
                        <a:ln w="3175">
                          <a:solidFill>
                            <a:schemeClr val="accent1"/>
                          </a:solidFill>
                        </a:ln>
                      </p166:spPr>
                    </psez:zmPr>
                  </psez:sectionZmObj>
                </psez:sectionZm>
              </a:graphicData>
            </a:graphic>
          </p:graphicFrame>
        </mc:Choice>
        <mc:Fallback xmlns="" xmlns:a16="http://schemas.microsoft.com/office/drawing/2014/main" xmlns:a14="http://schemas.microsoft.com/office/drawing/2010/main" xmlns:pslz="http://schemas.microsoft.com/office/powerpoint/2016/slidezoom" xmlns:p14="http://schemas.microsoft.com/office/powerpoint/2010/main" xmlns:p166="http://schemas.microsoft.com/office/powerpoint/2016/6/main">
          <p:pic>
            <p:nvPicPr>
              <p:cNvPr id="27" name="Sektionszoom 26">
                <a:hlinkClick r:id="rId17" action="ppaction://hlinksldjump"/>
                <a:extLst>
                  <a:ext uri="{FF2B5EF4-FFF2-40B4-BE49-F238E27FC236}">
                    <a16:creationId xmlns:a16="http://schemas.microsoft.com/office/drawing/2014/main" id="{AA2973EF-08FF-4F73-8471-553E3A41BD90}"/>
                  </a:ext>
                </a:extLst>
              </p:cNvPr>
              <p:cNvPicPr>
                <a:picLocks noGrp="1" noRot="1" noChangeAspect="1" noMove="1" noResize="1" noEditPoints="1" noAdjustHandles="1" noChangeArrowheads="1" noChangeShapeType="1"/>
              </p:cNvPicPr>
              <p:nvPr/>
            </p:nvPicPr>
            <p:blipFill>
              <a:blip r:embed="rId18"/>
              <a:stretch>
                <a:fillRect/>
              </a:stretch>
            </p:blipFill>
            <p:spPr>
              <a:xfrm>
                <a:off x="6193826" y="2896193"/>
                <a:ext cx="1939482" cy="1090959"/>
              </a:xfrm>
              <a:prstGeom prst="rect">
                <a:avLst/>
              </a:prstGeom>
              <a:ln w="3175">
                <a:solidFill>
                  <a:schemeClr val="accent1"/>
                </a:solidFill>
              </a:ln>
            </p:spPr>
          </p:pic>
        </mc:Fallback>
      </mc:AlternateContent>
      <mc:AlternateContent xmlns:mc="http://schemas.openxmlformats.org/markup-compatibility/2006" xmlns:pslz="http://schemas.microsoft.com/office/powerpoint/2016/slidezoom">
        <mc:Choice Requires="pslz">
          <p:graphicFrame>
            <p:nvGraphicFramePr>
              <p:cNvPr id="29" name="Slidezoom 28">
                <a:extLst>
                  <a:ext uri="{FF2B5EF4-FFF2-40B4-BE49-F238E27FC236}">
                    <a16:creationId xmlns:a16="http://schemas.microsoft.com/office/drawing/2014/main" id="{EB6DBAAF-64EC-4859-B0CD-18FBA086BBE8}"/>
                  </a:ext>
                </a:extLst>
              </p:cNvPr>
              <p:cNvGraphicFramePr>
                <a:graphicFrameLocks noChangeAspect="1"/>
              </p:cNvGraphicFramePr>
              <p:nvPr/>
            </p:nvGraphicFramePr>
            <p:xfrm>
              <a:off x="8436239" y="2926469"/>
              <a:ext cx="1939483" cy="1090959"/>
            </p:xfrm>
            <a:graphic>
              <a:graphicData uri="http://schemas.microsoft.com/office/powerpoint/2016/slidezoom">
                <pslz:sldZm>
                  <pslz:sldZmObj sldId="270" cId="4018066419">
                    <pslz:zmPr id="{AEE0E9D0-F7BB-4EF0-815C-C9FEE8244F2B}" returnToParent="0" transitionDur="1000">
                      <p166:blipFill xmlns:p166="http://schemas.microsoft.com/office/powerpoint/2016/6/main">
                        <a:blip r:embed="rId19"/>
                        <a:stretch>
                          <a:fillRect/>
                        </a:stretch>
                      </p166:blipFill>
                      <p166:spPr xmlns:p166="http://schemas.microsoft.com/office/powerpoint/2016/6/main">
                        <a:xfrm>
                          <a:off x="0" y="0"/>
                          <a:ext cx="1939483" cy="1090959"/>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29" name="Slidezoom 28">
                <a:hlinkClick r:id="rId20" action="ppaction://hlinksldjump"/>
                <a:extLst>
                  <a:ext uri="{FF2B5EF4-FFF2-40B4-BE49-F238E27FC236}">
                    <a16:creationId xmlns:a16="http://schemas.microsoft.com/office/drawing/2014/main" id="{EB6DBAAF-64EC-4859-B0CD-18FBA086BBE8}"/>
                  </a:ext>
                </a:extLst>
              </p:cNvPr>
              <p:cNvPicPr>
                <a:picLocks noGrp="1" noRot="1" noChangeAspect="1" noMove="1" noResize="1" noEditPoints="1" noAdjustHandles="1" noChangeArrowheads="1" noChangeShapeType="1"/>
              </p:cNvPicPr>
              <p:nvPr/>
            </p:nvPicPr>
            <p:blipFill>
              <a:blip r:embed="rId21"/>
              <a:stretch>
                <a:fillRect/>
              </a:stretch>
            </p:blipFill>
            <p:spPr>
              <a:xfrm>
                <a:off x="8436239" y="2926469"/>
                <a:ext cx="1939483" cy="109095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1" name="Slidezoom 30">
                <a:extLst>
                  <a:ext uri="{FF2B5EF4-FFF2-40B4-BE49-F238E27FC236}">
                    <a16:creationId xmlns:a16="http://schemas.microsoft.com/office/drawing/2014/main" id="{1352FBBC-5966-4FF4-95F6-53FBE578A6C7}"/>
                  </a:ext>
                </a:extLst>
              </p:cNvPr>
              <p:cNvGraphicFramePr>
                <a:graphicFrameLocks noChangeAspect="1"/>
              </p:cNvGraphicFramePr>
              <p:nvPr/>
            </p:nvGraphicFramePr>
            <p:xfrm>
              <a:off x="8588639" y="3078869"/>
              <a:ext cx="1939483" cy="1090959"/>
            </p:xfrm>
            <a:graphic>
              <a:graphicData uri="http://schemas.microsoft.com/office/powerpoint/2016/slidezoom">
                <pslz:sldZm>
                  <pslz:sldZmObj sldId="283" cId="3111877266">
                    <pslz:zmPr id="{B0376179-BF86-4FF3-824A-DB487E494CD1}" returnToParent="0" transitionDur="1000">
                      <p166:blipFill xmlns:p166="http://schemas.microsoft.com/office/powerpoint/2016/6/main">
                        <a:blip r:embed="rId22"/>
                        <a:stretch>
                          <a:fillRect/>
                        </a:stretch>
                      </p166:blipFill>
                      <p166:spPr xmlns:p166="http://schemas.microsoft.com/office/powerpoint/2016/6/main">
                        <a:xfrm>
                          <a:off x="0" y="0"/>
                          <a:ext cx="1939483" cy="1090959"/>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31" name="Slidezoom 30">
                <a:hlinkClick r:id="rId23" action="ppaction://hlinksldjump"/>
                <a:extLst>
                  <a:ext uri="{FF2B5EF4-FFF2-40B4-BE49-F238E27FC236}">
                    <a16:creationId xmlns:a16="http://schemas.microsoft.com/office/drawing/2014/main" id="{1352FBBC-5966-4FF4-95F6-53FBE578A6C7}"/>
                  </a:ext>
                </a:extLst>
              </p:cNvPr>
              <p:cNvPicPr>
                <a:picLocks noGrp="1" noRot="1" noChangeAspect="1" noMove="1" noResize="1" noEditPoints="1" noAdjustHandles="1" noChangeArrowheads="1" noChangeShapeType="1"/>
              </p:cNvPicPr>
              <p:nvPr/>
            </p:nvPicPr>
            <p:blipFill>
              <a:blip r:embed="rId24"/>
              <a:stretch>
                <a:fillRect/>
              </a:stretch>
            </p:blipFill>
            <p:spPr>
              <a:xfrm>
                <a:off x="8588639" y="3078869"/>
                <a:ext cx="1939483" cy="109095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3" name="Slidezoom 32">
                <a:extLst>
                  <a:ext uri="{FF2B5EF4-FFF2-40B4-BE49-F238E27FC236}">
                    <a16:creationId xmlns:a16="http://schemas.microsoft.com/office/drawing/2014/main" id="{21A524DB-02DA-458F-9342-4A0D3529CC5C}"/>
                  </a:ext>
                </a:extLst>
              </p:cNvPr>
              <p:cNvGraphicFramePr>
                <a:graphicFrameLocks noChangeAspect="1"/>
              </p:cNvGraphicFramePr>
              <p:nvPr/>
            </p:nvGraphicFramePr>
            <p:xfrm>
              <a:off x="8741039" y="3231269"/>
              <a:ext cx="1939483" cy="1090959"/>
            </p:xfrm>
            <a:graphic>
              <a:graphicData uri="http://schemas.microsoft.com/office/powerpoint/2016/slidezoom">
                <pslz:sldZm>
                  <pslz:sldZmObj sldId="271" cId="2626563372">
                    <pslz:zmPr id="{75BB9BD7-A4A1-4DCA-8F90-FCCFDA1ACA31}" returnToParent="0" transitionDur="1000">
                      <p166:blipFill xmlns:p166="http://schemas.microsoft.com/office/powerpoint/2016/6/main">
                        <a:blip r:embed="rId25"/>
                        <a:stretch>
                          <a:fillRect/>
                        </a:stretch>
                      </p166:blipFill>
                      <p166:spPr xmlns:p166="http://schemas.microsoft.com/office/powerpoint/2016/6/main">
                        <a:xfrm>
                          <a:off x="0" y="0"/>
                          <a:ext cx="1939483" cy="1090959"/>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33" name="Slidezoom 32">
                <a:hlinkClick r:id="rId26" action="ppaction://hlinksldjump"/>
                <a:extLst>
                  <a:ext uri="{FF2B5EF4-FFF2-40B4-BE49-F238E27FC236}">
                    <a16:creationId xmlns:a16="http://schemas.microsoft.com/office/drawing/2014/main" id="{21A524DB-02DA-458F-9342-4A0D3529CC5C}"/>
                  </a:ext>
                </a:extLst>
              </p:cNvPr>
              <p:cNvPicPr>
                <a:picLocks noGrp="1" noRot="1" noChangeAspect="1" noMove="1" noResize="1" noEditPoints="1" noAdjustHandles="1" noChangeArrowheads="1" noChangeShapeType="1"/>
              </p:cNvPicPr>
              <p:nvPr/>
            </p:nvPicPr>
            <p:blipFill>
              <a:blip r:embed="rId27"/>
              <a:stretch>
                <a:fillRect/>
              </a:stretch>
            </p:blipFill>
            <p:spPr>
              <a:xfrm>
                <a:off x="8741039" y="3231269"/>
                <a:ext cx="1939483" cy="109095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5" name="Slidezoom 34">
                <a:extLst>
                  <a:ext uri="{FF2B5EF4-FFF2-40B4-BE49-F238E27FC236}">
                    <a16:creationId xmlns:a16="http://schemas.microsoft.com/office/drawing/2014/main" id="{E21903D6-64D8-409B-A158-FDA60BE592C6}"/>
                  </a:ext>
                </a:extLst>
              </p:cNvPr>
              <p:cNvGraphicFramePr>
                <a:graphicFrameLocks noChangeAspect="1"/>
              </p:cNvGraphicFramePr>
              <p:nvPr/>
            </p:nvGraphicFramePr>
            <p:xfrm>
              <a:off x="8893439" y="3383669"/>
              <a:ext cx="1939483" cy="1090959"/>
            </p:xfrm>
            <a:graphic>
              <a:graphicData uri="http://schemas.microsoft.com/office/powerpoint/2016/slidezoom">
                <pslz:sldZm>
                  <pslz:sldZmObj sldId="272" cId="697240344">
                    <pslz:zmPr id="{8104F54D-02DA-4AF9-B0CC-9CF307F19F0E}" returnToParent="0" transitionDur="1000">
                      <p166:blipFill xmlns:p166="http://schemas.microsoft.com/office/powerpoint/2016/6/main">
                        <a:blip r:embed="rId28"/>
                        <a:stretch>
                          <a:fillRect/>
                        </a:stretch>
                      </p166:blipFill>
                      <p166:spPr xmlns:p166="http://schemas.microsoft.com/office/powerpoint/2016/6/main">
                        <a:xfrm>
                          <a:off x="0" y="0"/>
                          <a:ext cx="1939483" cy="1090959"/>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35" name="Slidezoom 34">
                <a:hlinkClick r:id="rId29" action="ppaction://hlinksldjump"/>
                <a:extLst>
                  <a:ext uri="{FF2B5EF4-FFF2-40B4-BE49-F238E27FC236}">
                    <a16:creationId xmlns:a16="http://schemas.microsoft.com/office/drawing/2014/main" id="{E21903D6-64D8-409B-A158-FDA60BE592C6}"/>
                  </a:ext>
                </a:extLst>
              </p:cNvPr>
              <p:cNvPicPr>
                <a:picLocks noGrp="1" noRot="1" noChangeAspect="1" noMove="1" noResize="1" noEditPoints="1" noAdjustHandles="1" noChangeArrowheads="1" noChangeShapeType="1"/>
              </p:cNvPicPr>
              <p:nvPr/>
            </p:nvPicPr>
            <p:blipFill>
              <a:blip r:embed="rId30"/>
              <a:stretch>
                <a:fillRect/>
              </a:stretch>
            </p:blipFill>
            <p:spPr>
              <a:xfrm>
                <a:off x="8893439" y="3383669"/>
                <a:ext cx="1939483" cy="109095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4" name="Slidezoom 43">
                <a:extLst>
                  <a:ext uri="{FF2B5EF4-FFF2-40B4-BE49-F238E27FC236}">
                    <a16:creationId xmlns:a16="http://schemas.microsoft.com/office/drawing/2014/main" id="{65574A7C-1738-446D-BAE7-48019F979099}"/>
                  </a:ext>
                </a:extLst>
              </p:cNvPr>
              <p:cNvGraphicFramePr>
                <a:graphicFrameLocks noChangeAspect="1"/>
              </p:cNvGraphicFramePr>
              <p:nvPr/>
            </p:nvGraphicFramePr>
            <p:xfrm>
              <a:off x="1338916" y="4636926"/>
              <a:ext cx="1844233" cy="1037381"/>
            </p:xfrm>
            <a:graphic>
              <a:graphicData uri="http://schemas.microsoft.com/office/powerpoint/2016/slidezoom">
                <pslz:sldZm>
                  <pslz:sldZmObj sldId="266" cId="2007379613">
                    <pslz:zmPr id="{9729CADD-6A7C-4EEC-8AF7-C9B1BF2F74D6}" returnToParent="0" transitionDur="1000">
                      <p166:blipFill xmlns:p166="http://schemas.microsoft.com/office/powerpoint/2016/6/main">
                        <a:blip r:embed="rId31"/>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44" name="Slidezoom 43">
                <a:hlinkClick r:id="rId32" action="ppaction://hlinksldjump"/>
                <a:extLst>
                  <a:ext uri="{FF2B5EF4-FFF2-40B4-BE49-F238E27FC236}">
                    <a16:creationId xmlns:a16="http://schemas.microsoft.com/office/drawing/2014/main" id="{65574A7C-1738-446D-BAE7-48019F979099}"/>
                  </a:ext>
                </a:extLst>
              </p:cNvPr>
              <p:cNvPicPr>
                <a:picLocks noGrp="1" noRot="1" noChangeAspect="1" noMove="1" noResize="1" noEditPoints="1" noAdjustHandles="1" noChangeArrowheads="1" noChangeShapeType="1"/>
              </p:cNvPicPr>
              <p:nvPr/>
            </p:nvPicPr>
            <p:blipFill>
              <a:blip r:embed="rId33"/>
              <a:stretch>
                <a:fillRect/>
              </a:stretch>
            </p:blipFill>
            <p:spPr>
              <a:xfrm>
                <a:off x="1338916" y="4636926"/>
                <a:ext cx="1844233" cy="10373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6" name="Slidezoom 45">
                <a:extLst>
                  <a:ext uri="{FF2B5EF4-FFF2-40B4-BE49-F238E27FC236}">
                    <a16:creationId xmlns:a16="http://schemas.microsoft.com/office/drawing/2014/main" id="{2867318F-537E-4353-BDB5-98C73898BD54}"/>
                  </a:ext>
                </a:extLst>
              </p:cNvPr>
              <p:cNvGraphicFramePr>
                <a:graphicFrameLocks noChangeAspect="1"/>
              </p:cNvGraphicFramePr>
              <p:nvPr/>
            </p:nvGraphicFramePr>
            <p:xfrm>
              <a:off x="1491316" y="4789326"/>
              <a:ext cx="1844233" cy="1037381"/>
            </p:xfrm>
            <a:graphic>
              <a:graphicData uri="http://schemas.microsoft.com/office/powerpoint/2016/slidezoom">
                <pslz:sldZm>
                  <pslz:sldZmObj sldId="273" cId="937567802">
                    <pslz:zmPr id="{972B2BF4-45F9-4E6A-BF46-14DA8C027084}" returnToParent="0" transitionDur="1000">
                      <p166:blipFill xmlns:p166="http://schemas.microsoft.com/office/powerpoint/2016/6/main">
                        <a:blip r:embed="rId34"/>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46" name="Slidezoom 45">
                <a:hlinkClick r:id="rId35" action="ppaction://hlinksldjump"/>
                <a:extLst>
                  <a:ext uri="{FF2B5EF4-FFF2-40B4-BE49-F238E27FC236}">
                    <a16:creationId xmlns:a16="http://schemas.microsoft.com/office/drawing/2014/main" id="{2867318F-537E-4353-BDB5-98C73898BD54}"/>
                  </a:ext>
                </a:extLst>
              </p:cNvPr>
              <p:cNvPicPr>
                <a:picLocks noGrp="1" noRot="1" noChangeAspect="1" noMove="1" noResize="1" noEditPoints="1" noAdjustHandles="1" noChangeArrowheads="1" noChangeShapeType="1"/>
              </p:cNvPicPr>
              <p:nvPr/>
            </p:nvPicPr>
            <p:blipFill>
              <a:blip r:embed="rId36"/>
              <a:stretch>
                <a:fillRect/>
              </a:stretch>
            </p:blipFill>
            <p:spPr>
              <a:xfrm>
                <a:off x="1491316" y="4789326"/>
                <a:ext cx="1844233" cy="1037381"/>
              </a:xfrm>
              <a:prstGeom prst="rect">
                <a:avLst/>
              </a:prstGeom>
              <a:ln w="3175">
                <a:solidFill>
                  <a:prstClr val="ltGray"/>
                </a:solidFill>
              </a:ln>
            </p:spPr>
          </p:pic>
        </mc:Fallback>
      </mc:AlternateContent>
      <p:grpSp>
        <p:nvGrpSpPr>
          <p:cNvPr id="5" name="Gruppe 4">
            <a:extLst>
              <a:ext uri="{FF2B5EF4-FFF2-40B4-BE49-F238E27FC236}">
                <a16:creationId xmlns:a16="http://schemas.microsoft.com/office/drawing/2014/main" id="{AAD727C9-A13F-4F56-A115-E35CFB41DD56}"/>
              </a:ext>
            </a:extLst>
          </p:cNvPr>
          <p:cNvGrpSpPr/>
          <p:nvPr/>
        </p:nvGrpSpPr>
        <p:grpSpPr>
          <a:xfrm>
            <a:off x="6595500" y="4632450"/>
            <a:ext cx="2149033" cy="1342181"/>
            <a:chOff x="7229561" y="4786247"/>
            <a:chExt cx="2149033" cy="1342181"/>
          </a:xfrm>
        </p:grpSpPr>
        <mc:AlternateContent xmlns:mc="http://schemas.openxmlformats.org/markup-compatibility/2006" xmlns:pslz="http://schemas.microsoft.com/office/powerpoint/2016/slidezoom">
          <mc:Choice Requires="pslz">
            <p:graphicFrame>
              <p:nvGraphicFramePr>
                <p:cNvPr id="50" name="Slidezoom 49">
                  <a:extLst>
                    <a:ext uri="{FF2B5EF4-FFF2-40B4-BE49-F238E27FC236}">
                      <a16:creationId xmlns:a16="http://schemas.microsoft.com/office/drawing/2014/main" id="{82EAE1D7-1A22-419F-8FFD-9FBF35A8D277}"/>
                    </a:ext>
                  </a:extLst>
                </p:cNvPr>
                <p:cNvGraphicFramePr>
                  <a:graphicFrameLocks noChangeAspect="1"/>
                </p:cNvGraphicFramePr>
                <p:nvPr>
                  <p:extLst>
                    <p:ext uri="{D42A27DB-BD31-4B8C-83A1-F6EECF244321}">
                      <p14:modId xmlns:p14="http://schemas.microsoft.com/office/powerpoint/2010/main" val="3253583275"/>
                    </p:ext>
                  </p:extLst>
                </p:nvPr>
              </p:nvGraphicFramePr>
              <p:xfrm>
                <a:off x="7229561" y="4786247"/>
                <a:ext cx="1844233" cy="1037381"/>
              </p:xfrm>
              <a:graphic>
                <a:graphicData uri="http://schemas.microsoft.com/office/powerpoint/2016/slidezoom">
                  <pslz:sldZm>
                    <pslz:sldZmObj sldId="267" cId="885328190">
                      <pslz:zmPr id="{A74BC204-282C-4F4F-824C-F5E6104EF84D}" returnToParent="0" transitionDur="1000">
                        <p166:blipFill xmlns:p166="http://schemas.microsoft.com/office/powerpoint/2016/6/main">
                          <a:blip r:embed="rId37"/>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50" name="Slidezoom 49">
                  <a:hlinkClick r:id="rId38" action="ppaction://hlinksldjump"/>
                  <a:extLst>
                    <a:ext uri="{FF2B5EF4-FFF2-40B4-BE49-F238E27FC236}">
                      <a16:creationId xmlns:a16="http://schemas.microsoft.com/office/drawing/2014/main" id="{82EAE1D7-1A22-419F-8FFD-9FBF35A8D277}"/>
                    </a:ext>
                  </a:extLst>
                </p:cNvPr>
                <p:cNvPicPr>
                  <a:picLocks noGrp="1" noRot="1" noChangeAspect="1" noMove="1" noResize="1" noEditPoints="1" noAdjustHandles="1" noChangeArrowheads="1" noChangeShapeType="1"/>
                </p:cNvPicPr>
                <p:nvPr/>
              </p:nvPicPr>
              <p:blipFill>
                <a:blip r:embed="rId39"/>
                <a:stretch>
                  <a:fillRect/>
                </a:stretch>
              </p:blipFill>
              <p:spPr>
                <a:xfrm>
                  <a:off x="6595500" y="4632450"/>
                  <a:ext cx="1844233" cy="10373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2" name="Slidezoom 51">
                  <a:extLst>
                    <a:ext uri="{FF2B5EF4-FFF2-40B4-BE49-F238E27FC236}">
                      <a16:creationId xmlns:a16="http://schemas.microsoft.com/office/drawing/2014/main" id="{393EC67B-38AD-45AB-9B44-B458EE904CD1}"/>
                    </a:ext>
                  </a:extLst>
                </p:cNvPr>
                <p:cNvGraphicFramePr>
                  <a:graphicFrameLocks noChangeAspect="1"/>
                </p:cNvGraphicFramePr>
                <p:nvPr>
                  <p:extLst>
                    <p:ext uri="{D42A27DB-BD31-4B8C-83A1-F6EECF244321}">
                      <p14:modId xmlns:p14="http://schemas.microsoft.com/office/powerpoint/2010/main" val="1216679087"/>
                    </p:ext>
                  </p:extLst>
                </p:nvPr>
              </p:nvGraphicFramePr>
              <p:xfrm>
                <a:off x="7381961" y="4938647"/>
                <a:ext cx="1844233" cy="1037381"/>
              </p:xfrm>
              <a:graphic>
                <a:graphicData uri="http://schemas.microsoft.com/office/powerpoint/2016/slidezoom">
                  <pslz:sldZm>
                    <pslz:sldZmObj sldId="315" cId="3009873900">
                      <pslz:zmPr id="{C5CF9F6A-BCE4-4DA2-8C52-D4F28E1A4EFC}" returnToParent="0" transitionDur="1000">
                        <p166:blipFill xmlns:p166="http://schemas.microsoft.com/office/powerpoint/2016/6/main">
                          <a:blip r:embed="rId40"/>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52" name="Slidezoom 51">
                  <a:hlinkClick r:id="rId41" action="ppaction://hlinksldjump"/>
                  <a:extLst>
                    <a:ext uri="{FF2B5EF4-FFF2-40B4-BE49-F238E27FC236}">
                      <a16:creationId xmlns:a16="http://schemas.microsoft.com/office/drawing/2014/main" id="{393EC67B-38AD-45AB-9B44-B458EE904CD1}"/>
                    </a:ext>
                  </a:extLst>
                </p:cNvPr>
                <p:cNvPicPr>
                  <a:picLocks noGrp="1" noRot="1" noChangeAspect="1" noMove="1" noResize="1" noEditPoints="1" noAdjustHandles="1" noChangeArrowheads="1" noChangeShapeType="1"/>
                </p:cNvPicPr>
                <p:nvPr/>
              </p:nvPicPr>
              <p:blipFill>
                <a:blip r:embed="rId42"/>
                <a:stretch>
                  <a:fillRect/>
                </a:stretch>
              </p:blipFill>
              <p:spPr>
                <a:xfrm>
                  <a:off x="6747900" y="4784850"/>
                  <a:ext cx="1844233" cy="10373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4" name="Slidezoom 53">
                  <a:extLst>
                    <a:ext uri="{FF2B5EF4-FFF2-40B4-BE49-F238E27FC236}">
                      <a16:creationId xmlns:a16="http://schemas.microsoft.com/office/drawing/2014/main" id="{D3C1A4B7-8010-4799-ABD9-2FE1ACA6555B}"/>
                    </a:ext>
                  </a:extLst>
                </p:cNvPr>
                <p:cNvGraphicFramePr>
                  <a:graphicFrameLocks noChangeAspect="1"/>
                </p:cNvGraphicFramePr>
                <p:nvPr>
                  <p:extLst>
                    <p:ext uri="{D42A27DB-BD31-4B8C-83A1-F6EECF244321}">
                      <p14:modId xmlns:p14="http://schemas.microsoft.com/office/powerpoint/2010/main" val="1884481144"/>
                    </p:ext>
                  </p:extLst>
                </p:nvPr>
              </p:nvGraphicFramePr>
              <p:xfrm>
                <a:off x="7534361" y="5091047"/>
                <a:ext cx="1844233" cy="1037381"/>
              </p:xfrm>
              <a:graphic>
                <a:graphicData uri="http://schemas.microsoft.com/office/powerpoint/2016/slidezoom">
                  <pslz:sldZm>
                    <pslz:sldZmObj sldId="316" cId="2117983007">
                      <pslz:zmPr id="{7BB9C548-5C98-42CF-B673-29C3C81C52A2}" returnToParent="0" transitionDur="1000">
                        <p166:blipFill xmlns:p166="http://schemas.microsoft.com/office/powerpoint/2016/6/main">
                          <a:blip r:embed="rId43"/>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54" name="Slidezoom 53">
                  <a:hlinkClick r:id="rId44" action="ppaction://hlinksldjump"/>
                  <a:extLst>
                    <a:ext uri="{FF2B5EF4-FFF2-40B4-BE49-F238E27FC236}">
                      <a16:creationId xmlns:a16="http://schemas.microsoft.com/office/drawing/2014/main" id="{D3C1A4B7-8010-4799-ABD9-2FE1ACA6555B}"/>
                    </a:ext>
                  </a:extLst>
                </p:cNvPr>
                <p:cNvPicPr>
                  <a:picLocks noGrp="1" noRot="1" noChangeAspect="1" noMove="1" noResize="1" noEditPoints="1" noAdjustHandles="1" noChangeArrowheads="1" noChangeShapeType="1"/>
                </p:cNvPicPr>
                <p:nvPr/>
              </p:nvPicPr>
              <p:blipFill>
                <a:blip r:embed="rId45"/>
                <a:stretch>
                  <a:fillRect/>
                </a:stretch>
              </p:blipFill>
              <p:spPr>
                <a:xfrm>
                  <a:off x="6900300" y="4937250"/>
                  <a:ext cx="1844233" cy="1037381"/>
                </a:xfrm>
                <a:prstGeom prst="rect">
                  <a:avLst/>
                </a:prstGeom>
                <a:ln w="3175">
                  <a:solidFill>
                    <a:prstClr val="ltGray"/>
                  </a:solidFill>
                </a:ln>
              </p:spPr>
            </p:pic>
          </mc:Fallback>
        </mc:AlternateContent>
      </p:grpSp>
      <p:cxnSp>
        <p:nvCxnSpPr>
          <p:cNvPr id="58" name="Lige forbindelse 57">
            <a:extLst>
              <a:ext uri="{FF2B5EF4-FFF2-40B4-BE49-F238E27FC236}">
                <a16:creationId xmlns:a16="http://schemas.microsoft.com/office/drawing/2014/main" id="{2837C0BA-A80D-47C9-AC97-150C58E7C69C}"/>
              </a:ext>
            </a:extLst>
          </p:cNvPr>
          <p:cNvCxnSpPr>
            <a:cxnSpLocks/>
            <a:stCxn id="10" idx="2"/>
          </p:cNvCxnSpPr>
          <p:nvPr/>
        </p:nvCxnSpPr>
        <p:spPr>
          <a:xfrm>
            <a:off x="4975668" y="2527101"/>
            <a:ext cx="0" cy="85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Lige forbindelse 65">
            <a:extLst>
              <a:ext uri="{FF2B5EF4-FFF2-40B4-BE49-F238E27FC236}">
                <a16:creationId xmlns:a16="http://schemas.microsoft.com/office/drawing/2014/main" id="{A015D7EB-CCCD-42E9-8503-39CA1D70A0FD}"/>
              </a:ext>
            </a:extLst>
          </p:cNvPr>
          <p:cNvCxnSpPr>
            <a:cxnSpLocks/>
            <a:endCxn id="46" idx="0"/>
          </p:cNvCxnSpPr>
          <p:nvPr/>
        </p:nvCxnSpPr>
        <p:spPr>
          <a:xfrm flipH="1">
            <a:off x="2413433" y="4271446"/>
            <a:ext cx="2297938" cy="517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Lige forbindelse 68">
            <a:extLst>
              <a:ext uri="{FF2B5EF4-FFF2-40B4-BE49-F238E27FC236}">
                <a16:creationId xmlns:a16="http://schemas.microsoft.com/office/drawing/2014/main" id="{EA7C7B5B-DFC0-4075-8BA9-29EDA0136988}"/>
              </a:ext>
            </a:extLst>
          </p:cNvPr>
          <p:cNvCxnSpPr>
            <a:cxnSpLocks/>
            <a:endCxn id="50" idx="0"/>
          </p:cNvCxnSpPr>
          <p:nvPr/>
        </p:nvCxnSpPr>
        <p:spPr>
          <a:xfrm>
            <a:off x="4719525" y="4273684"/>
            <a:ext cx="2798092" cy="3587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Pladsholder til indhold 9">
            <a:extLst>
              <a:ext uri="{FF2B5EF4-FFF2-40B4-BE49-F238E27FC236}">
                <a16:creationId xmlns:a16="http://schemas.microsoft.com/office/drawing/2014/main" id="{B8205B20-640A-4C9A-9219-7AF9A0C6ADB3}"/>
              </a:ext>
            </a:extLst>
          </p:cNvPr>
          <p:cNvSpPr txBox="1">
            <a:spLocks/>
          </p:cNvSpPr>
          <p:nvPr/>
        </p:nvSpPr>
        <p:spPr>
          <a:xfrm>
            <a:off x="-51513" y="4418892"/>
            <a:ext cx="1578717" cy="89894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2-7 Arbeits-elemente</a:t>
            </a:r>
            <a:br>
              <a:rPr lang="de-DE"/>
            </a:br>
            <a:r>
              <a:rPr lang="de-DE"/>
              <a:t>pr. Phase</a:t>
            </a:r>
          </a:p>
        </p:txBody>
      </p:sp>
      <p:sp>
        <p:nvSpPr>
          <p:cNvPr id="56" name="Pladsholder til indhold 9">
            <a:extLst>
              <a:ext uri="{FF2B5EF4-FFF2-40B4-BE49-F238E27FC236}">
                <a16:creationId xmlns:a16="http://schemas.microsoft.com/office/drawing/2014/main" id="{A895C275-EC5F-4713-B207-F16BE54B529E}"/>
              </a:ext>
            </a:extLst>
          </p:cNvPr>
          <p:cNvSpPr txBox="1">
            <a:spLocks/>
          </p:cNvSpPr>
          <p:nvPr/>
        </p:nvSpPr>
        <p:spPr>
          <a:xfrm>
            <a:off x="8605994" y="4602701"/>
            <a:ext cx="1550060" cy="64573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0-4 "Werkzeuge"</a:t>
            </a:r>
            <a:br>
              <a:rPr lang="de-DE"/>
            </a:br>
            <a:r>
              <a:rPr lang="de-DE"/>
              <a:t>pr. Phase</a:t>
            </a:r>
          </a:p>
          <a:p>
            <a:pPr algn="ctr"/>
            <a:endParaRPr lang="de-DE"/>
          </a:p>
        </p:txBody>
      </p:sp>
      <mc:AlternateContent xmlns:mc="http://schemas.openxmlformats.org/markup-compatibility/2006" xmlns:pslz="http://schemas.microsoft.com/office/powerpoint/2016/slidezoom">
        <mc:Choice Requires="pslz">
          <p:graphicFrame>
            <p:nvGraphicFramePr>
              <p:cNvPr id="48" name="Slidezoom 47">
                <a:extLst>
                  <a:ext uri="{FF2B5EF4-FFF2-40B4-BE49-F238E27FC236}">
                    <a16:creationId xmlns:a16="http://schemas.microsoft.com/office/drawing/2014/main" id="{D9B9C2BD-1EDB-4AC8-BBAD-861A0DCAF365}"/>
                  </a:ext>
                </a:extLst>
              </p:cNvPr>
              <p:cNvGraphicFramePr>
                <a:graphicFrameLocks noChangeAspect="1"/>
              </p:cNvGraphicFramePr>
              <p:nvPr/>
            </p:nvGraphicFramePr>
            <p:xfrm>
              <a:off x="1643716" y="4941726"/>
              <a:ext cx="1844233" cy="1037381"/>
            </p:xfrm>
            <a:graphic>
              <a:graphicData uri="http://schemas.microsoft.com/office/powerpoint/2016/slidezoom">
                <pslz:sldZm>
                  <pslz:sldZmObj sldId="274" cId="3224235693">
                    <pslz:zmPr id="{A0DAC6AE-2B60-41E9-B7DF-7F928DFED705}" returnToParent="0" transitionDur="1000">
                      <p166:blipFill xmlns:p166="http://schemas.microsoft.com/office/powerpoint/2016/6/main">
                        <a:blip r:embed="rId46"/>
                        <a:stretch>
                          <a:fillRect/>
                        </a:stretch>
                      </p166:blipFill>
                      <p166:spPr xmlns:p166="http://schemas.microsoft.com/office/powerpoint/2016/6/main">
                        <a:xfrm>
                          <a:off x="0" y="0"/>
                          <a:ext cx="1844233" cy="1037381"/>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p14="http://schemas.microsoft.com/office/powerpoint/2010/main" xmlns:p166="http://schemas.microsoft.com/office/powerpoint/2016/6/main" xmlns:psez="http://schemas.microsoft.com/office/powerpoint/2016/sectionzoom">
          <p:pic>
            <p:nvPicPr>
              <p:cNvPr id="48" name="Slidezoom 47">
                <a:hlinkClick r:id="rId47" action="ppaction://hlinksldjump"/>
                <a:extLst>
                  <a:ext uri="{FF2B5EF4-FFF2-40B4-BE49-F238E27FC236}">
                    <a16:creationId xmlns:a16="http://schemas.microsoft.com/office/drawing/2014/main" id="{D9B9C2BD-1EDB-4AC8-BBAD-861A0DCAF365}"/>
                  </a:ext>
                </a:extLst>
              </p:cNvPr>
              <p:cNvPicPr>
                <a:picLocks noGrp="1" noRot="1" noChangeAspect="1" noMove="1" noResize="1" noEditPoints="1" noAdjustHandles="1" noChangeArrowheads="1" noChangeShapeType="1"/>
              </p:cNvPicPr>
              <p:nvPr/>
            </p:nvPicPr>
            <p:blipFill>
              <a:blip r:embed="rId48"/>
              <a:stretch>
                <a:fillRect/>
              </a:stretch>
            </p:blipFill>
            <p:spPr>
              <a:xfrm>
                <a:off x="1643716" y="4941726"/>
                <a:ext cx="1844233" cy="1037381"/>
              </a:xfrm>
              <a:prstGeom prst="rect">
                <a:avLst/>
              </a:prstGeom>
              <a:ln w="3175">
                <a:solidFill>
                  <a:prstClr val="ltGray"/>
                </a:solidFill>
              </a:ln>
            </p:spPr>
          </p:pic>
        </mc:Fallback>
      </mc:AlternateContent>
      <p:cxnSp>
        <p:nvCxnSpPr>
          <p:cNvPr id="91" name="Lige forbindelse 90">
            <a:extLst>
              <a:ext uri="{FF2B5EF4-FFF2-40B4-BE49-F238E27FC236}">
                <a16:creationId xmlns:a16="http://schemas.microsoft.com/office/drawing/2014/main" id="{5777FA13-704D-44B5-9CAF-270CCC389D92}"/>
              </a:ext>
            </a:extLst>
          </p:cNvPr>
          <p:cNvCxnSpPr>
            <a:cxnSpLocks/>
            <a:stCxn id="27" idx="0"/>
          </p:cNvCxnSpPr>
          <p:nvPr/>
        </p:nvCxnSpPr>
        <p:spPr>
          <a:xfrm flipV="1">
            <a:off x="7163567" y="2640421"/>
            <a:ext cx="0" cy="255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Lige forbindelse 94">
            <a:extLst>
              <a:ext uri="{FF2B5EF4-FFF2-40B4-BE49-F238E27FC236}">
                <a16:creationId xmlns:a16="http://schemas.microsoft.com/office/drawing/2014/main" id="{808EF86E-D955-4CE2-8603-2497A61243A4}"/>
              </a:ext>
            </a:extLst>
          </p:cNvPr>
          <p:cNvCxnSpPr>
            <a:cxnSpLocks/>
            <a:stCxn id="25" idx="0"/>
          </p:cNvCxnSpPr>
          <p:nvPr/>
        </p:nvCxnSpPr>
        <p:spPr>
          <a:xfrm flipV="1">
            <a:off x="5139522" y="2640421"/>
            <a:ext cx="0"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Lige forbindelse 97">
            <a:extLst>
              <a:ext uri="{FF2B5EF4-FFF2-40B4-BE49-F238E27FC236}">
                <a16:creationId xmlns:a16="http://schemas.microsoft.com/office/drawing/2014/main" id="{AE51CF2A-419B-4716-AF32-E23C1F30773B}"/>
              </a:ext>
            </a:extLst>
          </p:cNvPr>
          <p:cNvCxnSpPr>
            <a:cxnSpLocks/>
          </p:cNvCxnSpPr>
          <p:nvPr/>
        </p:nvCxnSpPr>
        <p:spPr>
          <a:xfrm flipV="1">
            <a:off x="3095265" y="2626193"/>
            <a:ext cx="0"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Lige forbindelse 101">
            <a:extLst>
              <a:ext uri="{FF2B5EF4-FFF2-40B4-BE49-F238E27FC236}">
                <a16:creationId xmlns:a16="http://schemas.microsoft.com/office/drawing/2014/main" id="{D90A7674-8056-451E-B636-C94BAAFBE3A7}"/>
              </a:ext>
            </a:extLst>
          </p:cNvPr>
          <p:cNvCxnSpPr>
            <a:cxnSpLocks/>
            <a:stCxn id="21" idx="0"/>
          </p:cNvCxnSpPr>
          <p:nvPr/>
        </p:nvCxnSpPr>
        <p:spPr>
          <a:xfrm rot="5400000" flipH="1" flipV="1">
            <a:off x="2875840" y="808250"/>
            <a:ext cx="270000" cy="3905889"/>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21" name="Lige forbindelse 120">
            <a:extLst>
              <a:ext uri="{FF2B5EF4-FFF2-40B4-BE49-F238E27FC236}">
                <a16:creationId xmlns:a16="http://schemas.microsoft.com/office/drawing/2014/main" id="{B0A1380E-4701-4FD2-8E29-65953F6A602D}"/>
              </a:ext>
            </a:extLst>
          </p:cNvPr>
          <p:cNvCxnSpPr>
            <a:cxnSpLocks/>
          </p:cNvCxnSpPr>
          <p:nvPr/>
        </p:nvCxnSpPr>
        <p:spPr>
          <a:xfrm flipV="1">
            <a:off x="1057896" y="3996492"/>
            <a:ext cx="0"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Lige forbindelse 123">
            <a:extLst>
              <a:ext uri="{FF2B5EF4-FFF2-40B4-BE49-F238E27FC236}">
                <a16:creationId xmlns:a16="http://schemas.microsoft.com/office/drawing/2014/main" id="{0C07B307-C46E-4737-9B54-79768B7C863A}"/>
              </a:ext>
            </a:extLst>
          </p:cNvPr>
          <p:cNvCxnSpPr>
            <a:cxnSpLocks/>
          </p:cNvCxnSpPr>
          <p:nvPr/>
        </p:nvCxnSpPr>
        <p:spPr>
          <a:xfrm flipV="1">
            <a:off x="3152775" y="3987152"/>
            <a:ext cx="1"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Lige forbindelse 126">
            <a:extLst>
              <a:ext uri="{FF2B5EF4-FFF2-40B4-BE49-F238E27FC236}">
                <a16:creationId xmlns:a16="http://schemas.microsoft.com/office/drawing/2014/main" id="{5CFF4A2F-3350-4700-9451-B15E1325BBE7}"/>
              </a:ext>
            </a:extLst>
          </p:cNvPr>
          <p:cNvCxnSpPr>
            <a:cxnSpLocks/>
          </p:cNvCxnSpPr>
          <p:nvPr/>
        </p:nvCxnSpPr>
        <p:spPr>
          <a:xfrm flipV="1">
            <a:off x="5233366" y="4001525"/>
            <a:ext cx="1"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Lige forbindelse 127">
            <a:extLst>
              <a:ext uri="{FF2B5EF4-FFF2-40B4-BE49-F238E27FC236}">
                <a16:creationId xmlns:a16="http://schemas.microsoft.com/office/drawing/2014/main" id="{F2EC37E5-8782-4422-943F-26C794A49D9A}"/>
              </a:ext>
            </a:extLst>
          </p:cNvPr>
          <p:cNvCxnSpPr>
            <a:cxnSpLocks/>
          </p:cNvCxnSpPr>
          <p:nvPr/>
        </p:nvCxnSpPr>
        <p:spPr>
          <a:xfrm flipV="1">
            <a:off x="7163565" y="3987152"/>
            <a:ext cx="1" cy="27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9" name="Lige forbindelse 128">
            <a:extLst>
              <a:ext uri="{FF2B5EF4-FFF2-40B4-BE49-F238E27FC236}">
                <a16:creationId xmlns:a16="http://schemas.microsoft.com/office/drawing/2014/main" id="{CEFF92B3-283D-41E5-990A-11158B2B5E6C}"/>
              </a:ext>
            </a:extLst>
          </p:cNvPr>
          <p:cNvCxnSpPr>
            <a:cxnSpLocks/>
          </p:cNvCxnSpPr>
          <p:nvPr/>
        </p:nvCxnSpPr>
        <p:spPr>
          <a:xfrm flipV="1">
            <a:off x="1057896" y="4257152"/>
            <a:ext cx="6105669" cy="142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8" name="Lige forbindelse 137">
            <a:extLst>
              <a:ext uri="{FF2B5EF4-FFF2-40B4-BE49-F238E27FC236}">
                <a16:creationId xmlns:a16="http://schemas.microsoft.com/office/drawing/2014/main" id="{88C36660-D8AE-4638-8DC4-F752622761B3}"/>
              </a:ext>
            </a:extLst>
          </p:cNvPr>
          <p:cNvCxnSpPr>
            <a:cxnSpLocks/>
          </p:cNvCxnSpPr>
          <p:nvPr/>
        </p:nvCxnSpPr>
        <p:spPr>
          <a:xfrm>
            <a:off x="4975667" y="2626009"/>
            <a:ext cx="4658910" cy="300460"/>
          </a:xfrm>
          <a:prstGeom prst="bentConnector3">
            <a:avLst>
              <a:gd name="adj1" fmla="val 100038"/>
            </a:avLst>
          </a:prstGeom>
          <a:ln w="28575"/>
        </p:spPr>
        <p:style>
          <a:lnRef idx="1">
            <a:schemeClr val="accent1"/>
          </a:lnRef>
          <a:fillRef idx="0">
            <a:schemeClr val="accent1"/>
          </a:fillRef>
          <a:effectRef idx="0">
            <a:schemeClr val="accent1"/>
          </a:effectRef>
          <a:fontRef idx="minor">
            <a:schemeClr val="tx1"/>
          </a:fontRef>
        </p:style>
      </p:cxnSp>
      <p:sp>
        <p:nvSpPr>
          <p:cNvPr id="3" name="Rektangel 2">
            <a:hlinkClick r:id="rId49" action="ppaction://hlinksldjump"/>
            <a:extLst>
              <a:ext uri="{FF2B5EF4-FFF2-40B4-BE49-F238E27FC236}">
                <a16:creationId xmlns:a16="http://schemas.microsoft.com/office/drawing/2014/main" id="{602E0DBE-BF0B-459B-99DF-6913A697C217}"/>
              </a:ext>
            </a:extLst>
          </p:cNvPr>
          <p:cNvSpPr/>
          <p:nvPr/>
        </p:nvSpPr>
        <p:spPr>
          <a:xfrm>
            <a:off x="0" y="0"/>
            <a:ext cx="12192000" cy="6020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Pladsholder til indhold 9">
            <a:extLst>
              <a:ext uri="{FF2B5EF4-FFF2-40B4-BE49-F238E27FC236}">
                <a16:creationId xmlns:a16="http://schemas.microsoft.com/office/drawing/2014/main" id="{69173AD0-92C1-49A3-9BF0-CFDA22539BEB}"/>
              </a:ext>
            </a:extLst>
          </p:cNvPr>
          <p:cNvSpPr txBox="1">
            <a:spLocks/>
          </p:cNvSpPr>
          <p:nvPr/>
        </p:nvSpPr>
        <p:spPr>
          <a:xfrm>
            <a:off x="1433950" y="1675600"/>
            <a:ext cx="2361145" cy="36909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de-DE" dirty="0"/>
              <a:t>Der "Home"-Bildschirm:</a:t>
            </a:r>
          </a:p>
        </p:txBody>
      </p:sp>
      <p:pic>
        <p:nvPicPr>
          <p:cNvPr id="38" name="Billede 37">
            <a:extLst>
              <a:ext uri="{FF2B5EF4-FFF2-40B4-BE49-F238E27FC236}">
                <a16:creationId xmlns:a16="http://schemas.microsoft.com/office/drawing/2014/main" id="{1D948376-F84A-4EED-BBA8-971654629FD7}"/>
              </a:ext>
            </a:extLst>
          </p:cNvPr>
          <p:cNvPicPr>
            <a:picLocks noChangeAspect="1"/>
          </p:cNvPicPr>
          <p:nvPr/>
        </p:nvPicPr>
        <p:blipFill>
          <a:blip r:embed="rId50"/>
          <a:stretch>
            <a:fillRect/>
          </a:stretch>
        </p:blipFill>
        <p:spPr>
          <a:xfrm>
            <a:off x="4011752" y="5043496"/>
            <a:ext cx="2225618" cy="1006437"/>
          </a:xfrm>
          <a:prstGeom prst="rect">
            <a:avLst/>
          </a:prstGeom>
          <a:ln>
            <a:solidFill>
              <a:schemeClr val="accent1"/>
            </a:solidFill>
          </a:ln>
        </p:spPr>
      </p:pic>
      <p:cxnSp>
        <p:nvCxnSpPr>
          <p:cNvPr id="39" name="Lige forbindelse 38">
            <a:extLst>
              <a:ext uri="{FF2B5EF4-FFF2-40B4-BE49-F238E27FC236}">
                <a16:creationId xmlns:a16="http://schemas.microsoft.com/office/drawing/2014/main" id="{56171E79-7B7D-4C8B-8182-E211447E6403}"/>
              </a:ext>
            </a:extLst>
          </p:cNvPr>
          <p:cNvCxnSpPr>
            <a:cxnSpLocks/>
            <a:stCxn id="38" idx="3"/>
          </p:cNvCxnSpPr>
          <p:nvPr/>
        </p:nvCxnSpPr>
        <p:spPr>
          <a:xfrm flipV="1">
            <a:off x="6237370" y="5399872"/>
            <a:ext cx="523803" cy="1468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Pladsholder til indhold 9">
            <a:extLst>
              <a:ext uri="{FF2B5EF4-FFF2-40B4-BE49-F238E27FC236}">
                <a16:creationId xmlns:a16="http://schemas.microsoft.com/office/drawing/2014/main" id="{1330A86C-E7CB-4C25-9B65-ABEFA99991DA}"/>
              </a:ext>
            </a:extLst>
          </p:cNvPr>
          <p:cNvSpPr txBox="1">
            <a:spLocks/>
          </p:cNvSpPr>
          <p:nvPr/>
        </p:nvSpPr>
        <p:spPr>
          <a:xfrm>
            <a:off x="3900413" y="4688310"/>
            <a:ext cx="2569887" cy="31619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Dokumentenbibliothek</a:t>
            </a:r>
          </a:p>
        </p:txBody>
      </p:sp>
      <p:sp>
        <p:nvSpPr>
          <p:cNvPr id="41" name="Pladsholder til indhold 9">
            <a:extLst>
              <a:ext uri="{FF2B5EF4-FFF2-40B4-BE49-F238E27FC236}">
                <a16:creationId xmlns:a16="http://schemas.microsoft.com/office/drawing/2014/main" id="{BBD04764-D813-49BC-AEFF-9B4DB20DB4B2}"/>
              </a:ext>
            </a:extLst>
          </p:cNvPr>
          <p:cNvSpPr txBox="1">
            <a:spLocks/>
          </p:cNvSpPr>
          <p:nvPr/>
        </p:nvSpPr>
        <p:spPr>
          <a:xfrm>
            <a:off x="8338574" y="1858588"/>
            <a:ext cx="2543175" cy="72583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dirty="0"/>
              <a:t>4 Interessensvertreter-Seiten</a:t>
            </a:r>
          </a:p>
        </p:txBody>
      </p:sp>
      <p:sp>
        <p:nvSpPr>
          <p:cNvPr id="42" name="Pladsholder til indhold 9">
            <a:extLst>
              <a:ext uri="{FF2B5EF4-FFF2-40B4-BE49-F238E27FC236}">
                <a16:creationId xmlns:a16="http://schemas.microsoft.com/office/drawing/2014/main" id="{42E557F3-73CA-4741-B599-0147065C6DD4}"/>
              </a:ext>
            </a:extLst>
          </p:cNvPr>
          <p:cNvSpPr txBox="1">
            <a:spLocks/>
          </p:cNvSpPr>
          <p:nvPr/>
        </p:nvSpPr>
        <p:spPr>
          <a:xfrm>
            <a:off x="2627312" y="2553569"/>
            <a:ext cx="3000375" cy="36909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de-DE"/>
              <a:t>4 Phasen</a:t>
            </a:r>
          </a:p>
          <a:p>
            <a:pPr algn="ctr"/>
            <a:endParaRPr lang="de-DE"/>
          </a:p>
        </p:txBody>
      </p:sp>
      <p:cxnSp>
        <p:nvCxnSpPr>
          <p:cNvPr id="49" name="Lige forbindelse 48">
            <a:extLst>
              <a:ext uri="{FF2B5EF4-FFF2-40B4-BE49-F238E27FC236}">
                <a16:creationId xmlns:a16="http://schemas.microsoft.com/office/drawing/2014/main" id="{A6627E08-A6D5-4F9E-98FC-52A64663B1D6}"/>
              </a:ext>
            </a:extLst>
          </p:cNvPr>
          <p:cNvCxnSpPr>
            <a:cxnSpLocks/>
            <a:endCxn id="38" idx="1"/>
          </p:cNvCxnSpPr>
          <p:nvPr/>
        </p:nvCxnSpPr>
        <p:spPr>
          <a:xfrm>
            <a:off x="3487949" y="5407742"/>
            <a:ext cx="523803" cy="13897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094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8CA7C9F2-EAC3-4A98-B621-257A0113C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299" y="0"/>
            <a:ext cx="2543175" cy="1647648"/>
          </a:xfrm>
          <a:prstGeom prst="rect">
            <a:avLst/>
          </a:prstGeom>
        </p:spPr>
      </p:pic>
      <p:sp>
        <p:nvSpPr>
          <p:cNvPr id="2" name="Titel 1">
            <a:extLst>
              <a:ext uri="{FF2B5EF4-FFF2-40B4-BE49-F238E27FC236}">
                <a16:creationId xmlns:a16="http://schemas.microsoft.com/office/drawing/2014/main" id="{858DA396-B9AA-44D9-9DCA-61D2C55DCB39}"/>
              </a:ext>
            </a:extLst>
          </p:cNvPr>
          <p:cNvSpPr>
            <a:spLocks noGrp="1"/>
          </p:cNvSpPr>
          <p:nvPr>
            <p:ph type="title"/>
          </p:nvPr>
        </p:nvSpPr>
        <p:spPr>
          <a:xfrm>
            <a:off x="570654" y="340807"/>
            <a:ext cx="8596668" cy="672123"/>
          </a:xfrm>
        </p:spPr>
        <p:txBody>
          <a:bodyPr>
            <a:normAutofit/>
          </a:bodyPr>
          <a:lstStyle/>
          <a:p>
            <a:r>
              <a:rPr lang="de-DE" dirty="0"/>
              <a:t>Entfaltung des Werkzeugkastens II/II</a:t>
            </a:r>
          </a:p>
        </p:txBody>
      </p:sp>
      <p:sp>
        <p:nvSpPr>
          <p:cNvPr id="3" name="Pladsholder til indhold 2">
            <a:extLst>
              <a:ext uri="{FF2B5EF4-FFF2-40B4-BE49-F238E27FC236}">
                <a16:creationId xmlns:a16="http://schemas.microsoft.com/office/drawing/2014/main" id="{E42AF05C-944E-4B76-B7FD-90B8142B77F3}"/>
              </a:ext>
            </a:extLst>
          </p:cNvPr>
          <p:cNvSpPr>
            <a:spLocks noGrp="1"/>
          </p:cNvSpPr>
          <p:nvPr>
            <p:ph idx="1"/>
          </p:nvPr>
        </p:nvSpPr>
        <p:spPr>
          <a:xfrm>
            <a:off x="677334" y="1647648"/>
            <a:ext cx="8596668" cy="800277"/>
          </a:xfrm>
        </p:spPr>
        <p:txBody>
          <a:bodyPr numCol="2">
            <a:normAutofit fontScale="70000" lnSpcReduction="20000"/>
          </a:bodyPr>
          <a:lstStyle/>
          <a:p>
            <a:pPr marL="180000" indent="-180000">
              <a:spcBef>
                <a:spcPts val="600"/>
              </a:spcBef>
            </a:pPr>
            <a:r>
              <a:rPr lang="de-DE"/>
              <a:t>Die Struktur-Folie ist der Zugang zu allen Inhalten.</a:t>
            </a:r>
          </a:p>
          <a:p>
            <a:pPr marL="180000" indent="-180000">
              <a:spcBef>
                <a:spcPts val="600"/>
              </a:spcBef>
            </a:pPr>
            <a:r>
              <a:rPr lang="de-DE">
                <a:solidFill>
                  <a:schemeClr val="tx1"/>
                </a:solidFill>
              </a:rPr>
              <a:t>Navigationsleiste im unteren Bereich (inkl. "Home"-Button)</a:t>
            </a:r>
          </a:p>
          <a:p>
            <a:pPr marL="180000" indent="-180000">
              <a:spcBef>
                <a:spcPts val="600"/>
              </a:spcBef>
            </a:pPr>
            <a:r>
              <a:rPr lang="de-DE">
                <a:solidFill>
                  <a:schemeClr val="tx1"/>
                </a:solidFill>
              </a:rPr>
              <a:t>Interne Hyperlinks auf den meisten "Schaltflächen"</a:t>
            </a:r>
          </a:p>
          <a:p>
            <a:pPr marL="180000" indent="-180000">
              <a:spcBef>
                <a:spcPts val="600"/>
              </a:spcBef>
            </a:pPr>
            <a:r>
              <a:rPr lang="de-DE" sz="1800" b="0">
                <a:solidFill>
                  <a:schemeClr val="tx1"/>
                </a:solidFill>
              </a:rPr>
              <a:t>Externe Hyperlinks (zu Homepages usw.) sind in der Regel durch </a:t>
            </a:r>
            <a:r>
              <a:rPr lang="de-DE" sz="1800" b="0">
                <a:solidFill>
                  <a:schemeClr val="tx1"/>
                </a:solidFill>
                <a:hlinkClick r:id="rId4" action="ppaction://hlinksldjump">
                  <a:extLst>
                    <a:ext uri="{A12FA001-AC4F-418D-AE19-62706E023703}">
                      <ahyp:hlinkClr xmlns:ahyp="http://schemas.microsoft.com/office/drawing/2018/hyperlinkcolor" val="tx"/>
                    </a:ext>
                  </a:extLst>
                </a:hlinkClick>
              </a:rPr>
              <a:t>unterstrichenen Text </a:t>
            </a:r>
            <a:r>
              <a:rPr lang="de-DE" sz="1800" b="0">
                <a:solidFill>
                  <a:schemeClr val="tx1"/>
                </a:solidFill>
              </a:rPr>
              <a:t>gekennzeichnet</a:t>
            </a:r>
          </a:p>
        </p:txBody>
      </p:sp>
      <mc:AlternateContent xmlns:mc="http://schemas.openxmlformats.org/markup-compatibility/2006" xmlns:pslz="http://schemas.microsoft.com/office/powerpoint/2016/slidezoom">
        <mc:Choice Requires="pslz">
          <p:graphicFrame>
            <p:nvGraphicFramePr>
              <p:cNvPr id="6" name="Slidezoom 5">
                <a:extLst>
                  <a:ext uri="{FF2B5EF4-FFF2-40B4-BE49-F238E27FC236}">
                    <a16:creationId xmlns:a16="http://schemas.microsoft.com/office/drawing/2014/main" id="{D7BC43E4-975A-4654-A395-5087F9BF3D99}"/>
                  </a:ext>
                </a:extLst>
              </p:cNvPr>
              <p:cNvGraphicFramePr>
                <a:graphicFrameLocks noChangeAspect="1"/>
              </p:cNvGraphicFramePr>
              <p:nvPr>
                <p:extLst>
                  <p:ext uri="{D42A27DB-BD31-4B8C-83A1-F6EECF244321}">
                    <p14:modId xmlns:p14="http://schemas.microsoft.com/office/powerpoint/2010/main" val="2424573711"/>
                  </p:ext>
                </p:extLst>
              </p:nvPr>
            </p:nvGraphicFramePr>
            <p:xfrm>
              <a:off x="2013635" y="2434806"/>
              <a:ext cx="5916507" cy="3328035"/>
            </p:xfrm>
            <a:graphic>
              <a:graphicData uri="http://schemas.microsoft.com/office/powerpoint/2016/slidezoom">
                <pslz:sldZm>
                  <pslz:sldZmObj sldId="269" cId="889949222">
                    <pslz:zmPr id="{A86A244C-1025-4AB4-A39C-27B6FEB93046}" returnToParent="0" transitionDur="1000">
                      <p166:blipFill xmlns:p166="http://schemas.microsoft.com/office/powerpoint/2016/6/main">
                        <a:blip r:embed="rId5"/>
                        <a:stretch>
                          <a:fillRect/>
                        </a:stretch>
                      </p166:blipFill>
                      <p166:spPr xmlns:p166="http://schemas.microsoft.com/office/powerpoint/2016/6/main">
                        <a:xfrm>
                          <a:off x="0" y="0"/>
                          <a:ext cx="5916507" cy="3328035"/>
                        </a:xfrm>
                        <a:prstGeom prst="rect">
                          <a:avLst/>
                        </a:prstGeom>
                        <a:ln w="3175">
                          <a:solidFill>
                            <a:prstClr val="ltGray"/>
                          </a:solidFill>
                        </a:ln>
                      </p166:spPr>
                    </pslz:zmPr>
                  </pslz:sldZmObj>
                </pslz:sldZm>
              </a:graphicData>
            </a:graphic>
          </p:graphicFrame>
        </mc:Choice>
        <mc:Fallback xmlns="" xmlns:a16="http://schemas.microsoft.com/office/drawing/2014/main" xmlns:a14="http://schemas.microsoft.com/office/drawing/2010/main" xmlns:ahyp="http://schemas.microsoft.com/office/drawing/2018/hyperlinkcolor" xmlns:p14="http://schemas.microsoft.com/office/powerpoint/2010/main" xmlns:p166="http://schemas.microsoft.com/office/powerpoint/2016/6/main">
          <p:pic>
            <p:nvPicPr>
              <p:cNvPr id="6" name="Slidezoom 5">
                <a:hlinkClick r:id="rId6" action="ppaction://hlinksldjump"/>
                <a:extLst>
                  <a:ext uri="{FF2B5EF4-FFF2-40B4-BE49-F238E27FC236}">
                    <a16:creationId xmlns:a16="http://schemas.microsoft.com/office/drawing/2014/main" id="{D7BC43E4-975A-4654-A395-5087F9BF3D99}"/>
                  </a:ext>
                </a:extLst>
              </p:cNvPr>
              <p:cNvPicPr>
                <a:picLocks noGrp="1" noRot="1" noChangeAspect="1" noMove="1" noResize="1" noEditPoints="1" noAdjustHandles="1" noChangeArrowheads="1" noChangeShapeType="1"/>
              </p:cNvPicPr>
              <p:nvPr/>
            </p:nvPicPr>
            <p:blipFill>
              <a:blip r:embed="rId7"/>
              <a:stretch>
                <a:fillRect/>
              </a:stretch>
            </p:blipFill>
            <p:spPr>
              <a:xfrm>
                <a:off x="2013635" y="2434806"/>
                <a:ext cx="5916507" cy="3328035"/>
              </a:xfrm>
              <a:prstGeom prst="rect">
                <a:avLst/>
              </a:prstGeom>
              <a:ln w="3175">
                <a:solidFill>
                  <a:prstClr val="ltGray"/>
                </a:solidFill>
              </a:ln>
            </p:spPr>
          </p:pic>
        </mc:Fallback>
      </mc:AlternateContent>
      <p:sp>
        <p:nvSpPr>
          <p:cNvPr id="13" name="Tekstfelt 12">
            <a:extLst>
              <a:ext uri="{FF2B5EF4-FFF2-40B4-BE49-F238E27FC236}">
                <a16:creationId xmlns:a16="http://schemas.microsoft.com/office/drawing/2014/main" id="{58E9595C-9B8C-4D58-9F1F-93D991E9C48B}"/>
              </a:ext>
            </a:extLst>
          </p:cNvPr>
          <p:cNvSpPr txBox="1"/>
          <p:nvPr/>
        </p:nvSpPr>
        <p:spPr>
          <a:xfrm>
            <a:off x="677334" y="4020774"/>
            <a:ext cx="976345" cy="461665"/>
          </a:xfrm>
          <a:prstGeom prst="rect">
            <a:avLst/>
          </a:prstGeom>
          <a:noFill/>
          <a:ln w="19050">
            <a:solidFill>
              <a:srgbClr val="9AC848"/>
            </a:solidFill>
          </a:ln>
        </p:spPr>
        <p:txBody>
          <a:bodyPr wrap="square">
            <a:spAutoFit/>
          </a:bodyPr>
          <a:lstStyle/>
          <a:p>
            <a:r>
              <a:rPr lang="de-DE" sz="1200" b="0">
                <a:solidFill>
                  <a:schemeClr val="tx1"/>
                </a:solidFill>
              </a:rPr>
              <a:t>Links zu den Phasen</a:t>
            </a:r>
          </a:p>
        </p:txBody>
      </p:sp>
      <p:cxnSp>
        <p:nvCxnSpPr>
          <p:cNvPr id="17" name="Lige forbindelse 16">
            <a:extLst>
              <a:ext uri="{FF2B5EF4-FFF2-40B4-BE49-F238E27FC236}">
                <a16:creationId xmlns:a16="http://schemas.microsoft.com/office/drawing/2014/main" id="{9B125811-8A5A-4359-8465-DA2582631A9C}"/>
              </a:ext>
            </a:extLst>
          </p:cNvPr>
          <p:cNvCxnSpPr>
            <a:cxnSpLocks/>
            <a:stCxn id="13" idx="3"/>
          </p:cNvCxnSpPr>
          <p:nvPr/>
        </p:nvCxnSpPr>
        <p:spPr>
          <a:xfrm flipV="1">
            <a:off x="1653679" y="3710940"/>
            <a:ext cx="1025777" cy="540667"/>
          </a:xfrm>
          <a:prstGeom prst="line">
            <a:avLst/>
          </a:prstGeom>
          <a:ln w="12700">
            <a:solidFill>
              <a:srgbClr val="9AC848"/>
            </a:solidFill>
          </a:ln>
        </p:spPr>
        <p:style>
          <a:lnRef idx="1">
            <a:schemeClr val="accent1"/>
          </a:lnRef>
          <a:fillRef idx="0">
            <a:schemeClr val="accent1"/>
          </a:fillRef>
          <a:effectRef idx="0">
            <a:schemeClr val="accent1"/>
          </a:effectRef>
          <a:fontRef idx="minor">
            <a:schemeClr val="tx1"/>
          </a:fontRef>
        </p:style>
      </p:cxnSp>
      <p:cxnSp>
        <p:nvCxnSpPr>
          <p:cNvPr id="19" name="Lige forbindelse 18">
            <a:extLst>
              <a:ext uri="{FF2B5EF4-FFF2-40B4-BE49-F238E27FC236}">
                <a16:creationId xmlns:a16="http://schemas.microsoft.com/office/drawing/2014/main" id="{A642A580-2EFE-48C9-85B2-6E35F2BA6FD1}"/>
              </a:ext>
            </a:extLst>
          </p:cNvPr>
          <p:cNvCxnSpPr>
            <a:cxnSpLocks/>
            <a:stCxn id="13" idx="3"/>
          </p:cNvCxnSpPr>
          <p:nvPr/>
        </p:nvCxnSpPr>
        <p:spPr>
          <a:xfrm flipV="1">
            <a:off x="1653679" y="3710940"/>
            <a:ext cx="2187326" cy="540667"/>
          </a:xfrm>
          <a:prstGeom prst="line">
            <a:avLst/>
          </a:prstGeom>
          <a:ln>
            <a:solidFill>
              <a:srgbClr val="9AC848"/>
            </a:solidFill>
          </a:ln>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B020DF7B-66D1-4906-974E-8CAB1BB0A1BA}"/>
              </a:ext>
            </a:extLst>
          </p:cNvPr>
          <p:cNvCxnSpPr>
            <a:cxnSpLocks/>
            <a:stCxn id="13" idx="3"/>
          </p:cNvCxnSpPr>
          <p:nvPr/>
        </p:nvCxnSpPr>
        <p:spPr>
          <a:xfrm flipV="1">
            <a:off x="1653679" y="3682242"/>
            <a:ext cx="3318209" cy="569365"/>
          </a:xfrm>
          <a:prstGeom prst="line">
            <a:avLst/>
          </a:prstGeom>
          <a:ln>
            <a:solidFill>
              <a:srgbClr val="9AC848"/>
            </a:solidFill>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1E3F9EB0-EDF4-41D2-A495-0253449434B7}"/>
              </a:ext>
            </a:extLst>
          </p:cNvPr>
          <p:cNvCxnSpPr>
            <a:cxnSpLocks/>
            <a:stCxn id="13" idx="3"/>
          </p:cNvCxnSpPr>
          <p:nvPr/>
        </p:nvCxnSpPr>
        <p:spPr>
          <a:xfrm flipV="1">
            <a:off x="1653679" y="3682242"/>
            <a:ext cx="4304534" cy="569365"/>
          </a:xfrm>
          <a:prstGeom prst="line">
            <a:avLst/>
          </a:prstGeom>
          <a:ln>
            <a:solidFill>
              <a:srgbClr val="9AC848"/>
            </a:solidFill>
          </a:ln>
        </p:spPr>
        <p:style>
          <a:lnRef idx="1">
            <a:schemeClr val="accent1"/>
          </a:lnRef>
          <a:fillRef idx="0">
            <a:schemeClr val="accent1"/>
          </a:fillRef>
          <a:effectRef idx="0">
            <a:schemeClr val="accent1"/>
          </a:effectRef>
          <a:fontRef idx="minor">
            <a:schemeClr val="tx1"/>
          </a:fontRef>
        </p:style>
      </p:cxnSp>
      <p:sp>
        <p:nvSpPr>
          <p:cNvPr id="28" name="Tekstfelt 27">
            <a:extLst>
              <a:ext uri="{FF2B5EF4-FFF2-40B4-BE49-F238E27FC236}">
                <a16:creationId xmlns:a16="http://schemas.microsoft.com/office/drawing/2014/main" id="{3A8F4A37-77BE-48B8-B952-68FE7C835D49}"/>
              </a:ext>
            </a:extLst>
          </p:cNvPr>
          <p:cNvSpPr txBox="1"/>
          <p:nvPr/>
        </p:nvSpPr>
        <p:spPr>
          <a:xfrm>
            <a:off x="8068606" y="2960158"/>
            <a:ext cx="1730714" cy="461665"/>
          </a:xfrm>
          <a:prstGeom prst="rect">
            <a:avLst/>
          </a:prstGeom>
          <a:noFill/>
          <a:ln>
            <a:solidFill>
              <a:schemeClr val="accent1"/>
            </a:solidFill>
          </a:ln>
        </p:spPr>
        <p:txBody>
          <a:bodyPr wrap="square">
            <a:spAutoFit/>
          </a:bodyPr>
          <a:lstStyle/>
          <a:p>
            <a:pPr algn="ctr"/>
            <a:r>
              <a:rPr lang="de-DE" sz="1200" b="0" dirty="0">
                <a:solidFill>
                  <a:schemeClr val="tx1"/>
                </a:solidFill>
              </a:rPr>
              <a:t>Links zu Interessenvertretern</a:t>
            </a:r>
          </a:p>
        </p:txBody>
      </p:sp>
      <p:cxnSp>
        <p:nvCxnSpPr>
          <p:cNvPr id="60" name="Lige forbindelse 59">
            <a:extLst>
              <a:ext uri="{FF2B5EF4-FFF2-40B4-BE49-F238E27FC236}">
                <a16:creationId xmlns:a16="http://schemas.microsoft.com/office/drawing/2014/main" id="{8E6BD68D-7EE4-434A-9AAF-C5938618385B}"/>
              </a:ext>
            </a:extLst>
          </p:cNvPr>
          <p:cNvCxnSpPr>
            <a:cxnSpLocks/>
            <a:stCxn id="41" idx="1"/>
            <a:endCxn id="96" idx="3"/>
          </p:cNvCxnSpPr>
          <p:nvPr/>
        </p:nvCxnSpPr>
        <p:spPr>
          <a:xfrm flipH="1">
            <a:off x="7345680" y="5656674"/>
            <a:ext cx="674656" cy="793619"/>
          </a:xfrm>
          <a:prstGeom prst="line">
            <a:avLst/>
          </a:prstGeom>
          <a:ln>
            <a:solidFill>
              <a:srgbClr val="598CBE"/>
            </a:solidFill>
          </a:ln>
        </p:spPr>
        <p:style>
          <a:lnRef idx="1">
            <a:schemeClr val="accent1"/>
          </a:lnRef>
          <a:fillRef idx="0">
            <a:schemeClr val="accent1"/>
          </a:fillRef>
          <a:effectRef idx="0">
            <a:schemeClr val="accent1"/>
          </a:effectRef>
          <a:fontRef idx="minor">
            <a:schemeClr val="tx1"/>
          </a:fontRef>
        </p:style>
      </p:cxnSp>
      <p:sp>
        <p:nvSpPr>
          <p:cNvPr id="96" name="Rektangel 95">
            <a:extLst>
              <a:ext uri="{FF2B5EF4-FFF2-40B4-BE49-F238E27FC236}">
                <a16:creationId xmlns:a16="http://schemas.microsoft.com/office/drawing/2014/main" id="{0B2384CA-C543-4841-AB7D-F06A8024F292}"/>
              </a:ext>
            </a:extLst>
          </p:cNvPr>
          <p:cNvSpPr/>
          <p:nvPr/>
        </p:nvSpPr>
        <p:spPr>
          <a:xfrm>
            <a:off x="882444" y="6059254"/>
            <a:ext cx="6463236" cy="782078"/>
          </a:xfrm>
          <a:prstGeom prst="rect">
            <a:avLst/>
          </a:prstGeom>
          <a:noFill/>
          <a:ln>
            <a:solidFill>
              <a:srgbClr val="598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ktangel 26">
            <a:hlinkClick r:id="rId8" action="ppaction://hlinksldjump"/>
            <a:extLst>
              <a:ext uri="{FF2B5EF4-FFF2-40B4-BE49-F238E27FC236}">
                <a16:creationId xmlns:a16="http://schemas.microsoft.com/office/drawing/2014/main" id="{C0C470D4-E8DC-4E8E-B27F-989CC7E046F3}"/>
              </a:ext>
            </a:extLst>
          </p:cNvPr>
          <p:cNvSpPr/>
          <p:nvPr/>
        </p:nvSpPr>
        <p:spPr>
          <a:xfrm>
            <a:off x="2011220" y="2434806"/>
            <a:ext cx="5918921" cy="3328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e 20">
            <a:extLst>
              <a:ext uri="{FF2B5EF4-FFF2-40B4-BE49-F238E27FC236}">
                <a16:creationId xmlns:a16="http://schemas.microsoft.com/office/drawing/2014/main" id="{C39B3ED0-3468-4BD2-BA49-4C1CADA7D7D4}"/>
              </a:ext>
            </a:extLst>
          </p:cNvPr>
          <p:cNvGrpSpPr/>
          <p:nvPr/>
        </p:nvGrpSpPr>
        <p:grpSpPr>
          <a:xfrm>
            <a:off x="8020336" y="4625622"/>
            <a:ext cx="2891505" cy="2062103"/>
            <a:chOff x="8287682" y="3709193"/>
            <a:chExt cx="2501009" cy="2062103"/>
          </a:xfrm>
        </p:grpSpPr>
        <p:sp>
          <p:nvSpPr>
            <p:cNvPr id="41" name="Tekstfelt 40">
              <a:extLst>
                <a:ext uri="{FF2B5EF4-FFF2-40B4-BE49-F238E27FC236}">
                  <a16:creationId xmlns:a16="http://schemas.microsoft.com/office/drawing/2014/main" id="{7F5DA0A8-75CB-4318-BC17-442F0E9B7004}"/>
                </a:ext>
              </a:extLst>
            </p:cNvPr>
            <p:cNvSpPr txBox="1"/>
            <p:nvPr/>
          </p:nvSpPr>
          <p:spPr>
            <a:xfrm>
              <a:off x="8287682" y="3709193"/>
              <a:ext cx="2501009" cy="2062103"/>
            </a:xfrm>
            <a:prstGeom prst="rect">
              <a:avLst/>
            </a:prstGeom>
            <a:noFill/>
            <a:ln w="12700">
              <a:solidFill>
                <a:srgbClr val="598CBE"/>
              </a:solidFill>
            </a:ln>
          </p:spPr>
          <p:txBody>
            <a:bodyPr wrap="square">
              <a:spAutoFit/>
            </a:bodyPr>
            <a:lstStyle/>
            <a:p>
              <a:pPr algn="ctr"/>
              <a:r>
                <a:rPr lang="de-DE" sz="1400" b="0" u="sng" dirty="0">
                  <a:solidFill>
                    <a:schemeClr val="tx1"/>
                  </a:solidFill>
                </a:rPr>
                <a:t>Navigationsleiste</a:t>
              </a:r>
            </a:p>
            <a:p>
              <a:pPr>
                <a:spcBef>
                  <a:spcPts val="600"/>
                </a:spcBef>
              </a:pPr>
              <a:r>
                <a:rPr lang="de-DE" sz="1400" dirty="0"/>
                <a:t>	Links zu den Phasen</a:t>
              </a:r>
            </a:p>
            <a:p>
              <a:pPr>
                <a:spcBef>
                  <a:spcPts val="600"/>
                </a:spcBef>
              </a:pPr>
              <a:r>
                <a:rPr lang="de-DE" sz="1400" dirty="0"/>
                <a:t>	Zuletzt angezeigte Seite</a:t>
              </a:r>
            </a:p>
            <a:p>
              <a:pPr>
                <a:spcBef>
                  <a:spcPts val="600"/>
                </a:spcBef>
              </a:pPr>
              <a:r>
                <a:rPr lang="de-DE" sz="1400" dirty="0"/>
                <a:t>	Vorherige Seite</a:t>
              </a:r>
            </a:p>
            <a:p>
              <a:pPr>
                <a:spcBef>
                  <a:spcPts val="600"/>
                </a:spcBef>
              </a:pPr>
              <a:r>
                <a:rPr lang="de-DE" sz="1400" b="0" dirty="0">
                  <a:solidFill>
                    <a:schemeClr val="tx1"/>
                  </a:solidFill>
                </a:rPr>
                <a:t>	"Der Werkzeugkasten"-Seite</a:t>
              </a:r>
            </a:p>
            <a:p>
              <a:pPr>
                <a:spcBef>
                  <a:spcPts val="600"/>
                </a:spcBef>
              </a:pPr>
              <a:r>
                <a:rPr lang="de-DE" sz="1400" dirty="0"/>
                <a:t>	Nächste Seite</a:t>
              </a:r>
            </a:p>
            <a:p>
              <a:pPr>
                <a:spcBef>
                  <a:spcPts val="600"/>
                </a:spcBef>
              </a:pPr>
              <a:r>
                <a:rPr lang="de-DE" sz="1400" dirty="0"/>
                <a:t>	</a:t>
              </a:r>
              <a:r>
                <a:rPr lang="de-DE" sz="1400" dirty="0" err="1"/>
                <a:t>HowTo</a:t>
              </a:r>
              <a:r>
                <a:rPr lang="de-DE" sz="1400" dirty="0"/>
                <a:t> (dieser Abschnitt)</a:t>
              </a:r>
            </a:p>
          </p:txBody>
        </p:sp>
        <p:sp>
          <p:nvSpPr>
            <p:cNvPr id="78" name="Handlingsknap: gå tilbage eller forrige 77">
              <a:extLst>
                <a:ext uri="{FF2B5EF4-FFF2-40B4-BE49-F238E27FC236}">
                  <a16:creationId xmlns:a16="http://schemas.microsoft.com/office/drawing/2014/main" id="{C13E42AF-2785-4D7B-A4CC-AACD07337B69}"/>
                </a:ext>
              </a:extLst>
            </p:cNvPr>
            <p:cNvSpPr/>
            <p:nvPr/>
          </p:nvSpPr>
          <p:spPr>
            <a:xfrm>
              <a:off x="8338367" y="4616113"/>
              <a:ext cx="324000" cy="216000"/>
            </a:xfrm>
            <a:prstGeom prst="actionButtonBackPrevio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79" name="Handlingsknap: gå frem eller næste 78">
              <a:extLst>
                <a:ext uri="{FF2B5EF4-FFF2-40B4-BE49-F238E27FC236}">
                  <a16:creationId xmlns:a16="http://schemas.microsoft.com/office/drawing/2014/main" id="{99F2A1E4-888C-4F51-B20A-EC263FDD3AAC}"/>
                </a:ext>
              </a:extLst>
            </p:cNvPr>
            <p:cNvSpPr/>
            <p:nvPr/>
          </p:nvSpPr>
          <p:spPr>
            <a:xfrm>
              <a:off x="8335953" y="5210352"/>
              <a:ext cx="324000" cy="214313"/>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0" name="Handlingsknap: gå til startside 79">
              <a:extLst>
                <a:ext uri="{FF2B5EF4-FFF2-40B4-BE49-F238E27FC236}">
                  <a16:creationId xmlns:a16="http://schemas.microsoft.com/office/drawing/2014/main" id="{F5CD28D6-770E-4663-83CC-5B9856987420}"/>
                </a:ext>
              </a:extLst>
            </p:cNvPr>
            <p:cNvSpPr/>
            <p:nvPr/>
          </p:nvSpPr>
          <p:spPr>
            <a:xfrm>
              <a:off x="8335953" y="4911571"/>
              <a:ext cx="324000" cy="21431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81" name="Hjælp 80">
              <a:extLst>
                <a:ext uri="{FF2B5EF4-FFF2-40B4-BE49-F238E27FC236}">
                  <a16:creationId xmlns:a16="http://schemas.microsoft.com/office/drawing/2014/main" id="{1F33B4C9-809F-4ED2-A889-EB297421C2EA}"/>
                </a:ext>
              </a:extLst>
            </p:cNvPr>
            <p:cNvSpPr/>
            <p:nvPr/>
          </p:nvSpPr>
          <p:spPr>
            <a:xfrm>
              <a:off x="8335953" y="5511742"/>
              <a:ext cx="324000" cy="214313"/>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98" name="Pil: vinkel 97">
              <a:extLst>
                <a:ext uri="{FF2B5EF4-FFF2-40B4-BE49-F238E27FC236}">
                  <a16:creationId xmlns:a16="http://schemas.microsoft.com/office/drawing/2014/main" id="{5818CDBF-3ADB-4F2F-B944-09D29EEA87E1}"/>
                </a:ext>
              </a:extLst>
            </p:cNvPr>
            <p:cNvSpPr/>
            <p:nvPr/>
          </p:nvSpPr>
          <p:spPr>
            <a:xfrm>
              <a:off x="8335952" y="4070856"/>
              <a:ext cx="307887" cy="176835"/>
            </a:xfrm>
            <a:prstGeom prst="chevron">
              <a:avLst/>
            </a:prstGeom>
            <a:solidFill>
              <a:srgbClr val="A5300F">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Retur 29">
              <a:hlinkClick r:id="" action="ppaction://hlinkshowjump?jump=lastslideviewed" highlightClick="1"/>
              <a:extLst>
                <a:ext uri="{FF2B5EF4-FFF2-40B4-BE49-F238E27FC236}">
                  <a16:creationId xmlns:a16="http://schemas.microsoft.com/office/drawing/2014/main" id="{B0F51637-0946-40F4-ADDE-C46C61019F34}"/>
                </a:ext>
              </a:extLst>
            </p:cNvPr>
            <p:cNvSpPr/>
            <p:nvPr/>
          </p:nvSpPr>
          <p:spPr>
            <a:xfrm flipH="1">
              <a:off x="8335953" y="4329620"/>
              <a:ext cx="323999" cy="214313"/>
            </a:xfrm>
            <a:prstGeom prst="actionButtonRetur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9" name="Forbindelse: vinklet 38">
            <a:extLst>
              <a:ext uri="{FF2B5EF4-FFF2-40B4-BE49-F238E27FC236}">
                <a16:creationId xmlns:a16="http://schemas.microsoft.com/office/drawing/2014/main" id="{71F71650-09BF-4B03-AC7B-27C609703095}"/>
              </a:ext>
            </a:extLst>
          </p:cNvPr>
          <p:cNvCxnSpPr>
            <a:cxnSpLocks/>
            <a:stCxn id="28" idx="2"/>
          </p:cNvCxnSpPr>
          <p:nvPr/>
        </p:nvCxnSpPr>
        <p:spPr>
          <a:xfrm rot="5400000">
            <a:off x="7552657" y="2777969"/>
            <a:ext cx="737452" cy="202516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2" name="Forbindelse: vinklet 51">
            <a:extLst>
              <a:ext uri="{FF2B5EF4-FFF2-40B4-BE49-F238E27FC236}">
                <a16:creationId xmlns:a16="http://schemas.microsoft.com/office/drawing/2014/main" id="{5C1568EF-F866-4F5C-B864-67096B59AC4A}"/>
              </a:ext>
            </a:extLst>
          </p:cNvPr>
          <p:cNvCxnSpPr>
            <a:cxnSpLocks/>
          </p:cNvCxnSpPr>
          <p:nvPr/>
        </p:nvCxnSpPr>
        <p:spPr>
          <a:xfrm rot="10800000" flipV="1">
            <a:off x="5157787" y="4159273"/>
            <a:ext cx="1751017" cy="727051"/>
          </a:xfrm>
          <a:prstGeom prst="bentConnector3">
            <a:avLst>
              <a:gd name="adj1" fmla="val -181"/>
            </a:avLst>
          </a:prstGeom>
        </p:spPr>
        <p:style>
          <a:lnRef idx="1">
            <a:schemeClr val="accent1"/>
          </a:lnRef>
          <a:fillRef idx="0">
            <a:schemeClr val="accent1"/>
          </a:fillRef>
          <a:effectRef idx="0">
            <a:schemeClr val="accent1"/>
          </a:effectRef>
          <a:fontRef idx="minor">
            <a:schemeClr val="tx1"/>
          </a:fontRef>
        </p:style>
      </p:cxnSp>
      <p:cxnSp>
        <p:nvCxnSpPr>
          <p:cNvPr id="56" name="Forbindelse: vinklet 55">
            <a:extLst>
              <a:ext uri="{FF2B5EF4-FFF2-40B4-BE49-F238E27FC236}">
                <a16:creationId xmlns:a16="http://schemas.microsoft.com/office/drawing/2014/main" id="{89F22974-498B-4216-9208-4F1A185162CE}"/>
              </a:ext>
            </a:extLst>
          </p:cNvPr>
          <p:cNvCxnSpPr>
            <a:cxnSpLocks/>
          </p:cNvCxnSpPr>
          <p:nvPr/>
        </p:nvCxnSpPr>
        <p:spPr>
          <a:xfrm rot="10800000" flipV="1">
            <a:off x="5157787" y="4159274"/>
            <a:ext cx="1751020" cy="466348"/>
          </a:xfrm>
          <a:prstGeom prst="bentConnector3">
            <a:avLst>
              <a:gd name="adj1" fmla="val -45"/>
            </a:avLst>
          </a:prstGeom>
        </p:spPr>
        <p:style>
          <a:lnRef idx="1">
            <a:schemeClr val="accent1"/>
          </a:lnRef>
          <a:fillRef idx="0">
            <a:schemeClr val="accent1"/>
          </a:fillRef>
          <a:effectRef idx="0">
            <a:schemeClr val="accent1"/>
          </a:effectRef>
          <a:fontRef idx="minor">
            <a:schemeClr val="tx1"/>
          </a:fontRef>
        </p:style>
      </p:cxnSp>
      <p:cxnSp>
        <p:nvCxnSpPr>
          <p:cNvPr id="61" name="Forbindelse: vinklet 60">
            <a:extLst>
              <a:ext uri="{FF2B5EF4-FFF2-40B4-BE49-F238E27FC236}">
                <a16:creationId xmlns:a16="http://schemas.microsoft.com/office/drawing/2014/main" id="{BA186CE8-B18E-48F6-914A-FE0C78A4714E}"/>
              </a:ext>
            </a:extLst>
          </p:cNvPr>
          <p:cNvCxnSpPr>
            <a:cxnSpLocks/>
          </p:cNvCxnSpPr>
          <p:nvPr/>
        </p:nvCxnSpPr>
        <p:spPr>
          <a:xfrm rot="10800000" flipV="1">
            <a:off x="5167313" y="4159273"/>
            <a:ext cx="1741493" cy="219845"/>
          </a:xfrm>
          <a:prstGeom prst="bentConnector3">
            <a:avLst>
              <a:gd name="adj1" fmla="val -45"/>
            </a:avLst>
          </a:prstGeom>
        </p:spPr>
        <p:style>
          <a:lnRef idx="1">
            <a:schemeClr val="accent1"/>
          </a:lnRef>
          <a:fillRef idx="0">
            <a:schemeClr val="accent1"/>
          </a:fillRef>
          <a:effectRef idx="0">
            <a:schemeClr val="accent1"/>
          </a:effectRef>
          <a:fontRef idx="minor">
            <a:schemeClr val="tx1"/>
          </a:fontRef>
        </p:style>
      </p:cxnSp>
      <p:cxnSp>
        <p:nvCxnSpPr>
          <p:cNvPr id="68" name="Forbindelse: vinklet 67">
            <a:extLst>
              <a:ext uri="{FF2B5EF4-FFF2-40B4-BE49-F238E27FC236}">
                <a16:creationId xmlns:a16="http://schemas.microsoft.com/office/drawing/2014/main" id="{76BBE64B-D35D-439E-A2BF-B6D776B2D787}"/>
              </a:ext>
            </a:extLst>
          </p:cNvPr>
          <p:cNvCxnSpPr>
            <a:cxnSpLocks/>
          </p:cNvCxnSpPr>
          <p:nvPr/>
        </p:nvCxnSpPr>
        <p:spPr>
          <a:xfrm rot="10800000">
            <a:off x="5167313" y="3237159"/>
            <a:ext cx="1741488" cy="922114"/>
          </a:xfrm>
          <a:prstGeom prst="bentConnector3">
            <a:avLst>
              <a:gd name="adj1" fmla="val -46"/>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034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1917F-6CB8-447B-AF09-0C428AF9FC5F}"/>
              </a:ext>
            </a:extLst>
          </p:cNvPr>
          <p:cNvSpPr>
            <a:spLocks noGrp="1"/>
          </p:cNvSpPr>
          <p:nvPr>
            <p:ph type="title"/>
          </p:nvPr>
        </p:nvSpPr>
        <p:spPr/>
        <p:txBody>
          <a:bodyPr/>
          <a:lstStyle/>
          <a:p>
            <a:r>
              <a:rPr lang="de-DE" dirty="0"/>
              <a:t>Impressum</a:t>
            </a:r>
          </a:p>
        </p:txBody>
      </p:sp>
      <p:sp>
        <p:nvSpPr>
          <p:cNvPr id="3" name="Pladsholder til indhold 2">
            <a:extLst>
              <a:ext uri="{FF2B5EF4-FFF2-40B4-BE49-F238E27FC236}">
                <a16:creationId xmlns:a16="http://schemas.microsoft.com/office/drawing/2014/main" id="{28F670DE-B262-4730-A345-ABD0EF19F56D}"/>
              </a:ext>
            </a:extLst>
          </p:cNvPr>
          <p:cNvSpPr>
            <a:spLocks noGrp="1"/>
          </p:cNvSpPr>
          <p:nvPr>
            <p:ph sz="half" idx="1"/>
          </p:nvPr>
        </p:nvSpPr>
        <p:spPr>
          <a:xfrm>
            <a:off x="677334" y="1345195"/>
            <a:ext cx="4970738" cy="3773560"/>
          </a:xfrm>
        </p:spPr>
        <p:txBody>
          <a:bodyPr>
            <a:normAutofit fontScale="85000" lnSpcReduction="10000"/>
          </a:bodyPr>
          <a:lstStyle/>
          <a:p>
            <a:pPr marL="0" indent="0">
              <a:buNone/>
            </a:pPr>
            <a:r>
              <a:rPr lang="de-DE" dirty="0"/>
              <a:t>Dieser Werkzeugkasten wurde von </a:t>
            </a:r>
            <a:r>
              <a:rPr lang="de-DE" dirty="0" err="1"/>
              <a:t>PlanEnergi</a:t>
            </a:r>
            <a:r>
              <a:rPr lang="de-DE" dirty="0"/>
              <a:t> in Zusammenarbeit mit dem </a:t>
            </a:r>
            <a:r>
              <a:rPr lang="de-DE" dirty="0" err="1"/>
              <a:t>Danish</a:t>
            </a:r>
            <a:r>
              <a:rPr lang="de-DE" dirty="0"/>
              <a:t> Board </a:t>
            </a:r>
            <a:r>
              <a:rPr lang="de-DE" dirty="0" err="1"/>
              <a:t>of</a:t>
            </a:r>
            <a:r>
              <a:rPr lang="de-DE" dirty="0"/>
              <a:t> </a:t>
            </a:r>
            <a:r>
              <a:rPr lang="de-DE" dirty="0" err="1"/>
              <a:t>District</a:t>
            </a:r>
            <a:r>
              <a:rPr lang="de-DE" dirty="0"/>
              <a:t> </a:t>
            </a:r>
            <a:r>
              <a:rPr lang="de-DE" dirty="0" err="1"/>
              <a:t>Heating</a:t>
            </a:r>
            <a:r>
              <a:rPr lang="de-DE" dirty="0"/>
              <a:t> (DBDH) entwickelt. Die Zielgruppe sind die regionalen Energiebeauftragten in den regionalen Energiebüros in Baden-Württemberg, die auf diesen Werkzeugkasten zurückgreifen sollen, wenn sie lokale Energieplaner in Wärmeplanungsprozessen betreuen. Hinter dem Werkzeugkasten verbirgt sich eine Bibliothek, in der die 12 REAs Erfahrungen und Materialien zur Inspiration austauschen können.</a:t>
            </a:r>
          </a:p>
          <a:p>
            <a:pPr marL="0" indent="0">
              <a:buNone/>
            </a:pPr>
            <a:r>
              <a:rPr lang="de-DE" dirty="0"/>
              <a:t>Die Entwicklung dieses Dokuments wurde vom dänischen Außenministerium, der dänischen Botschaft in Berlin, und der dänischen Energieagentur, Zentrum für globale Kooperation unterstützt.</a:t>
            </a:r>
          </a:p>
        </p:txBody>
      </p:sp>
      <p:sp>
        <p:nvSpPr>
          <p:cNvPr id="4" name="Pladsholder til indhold 3">
            <a:extLst>
              <a:ext uri="{FF2B5EF4-FFF2-40B4-BE49-F238E27FC236}">
                <a16:creationId xmlns:a16="http://schemas.microsoft.com/office/drawing/2014/main" id="{D71A5770-3322-4E6B-83DD-9A0CF3B50519}"/>
              </a:ext>
            </a:extLst>
          </p:cNvPr>
          <p:cNvSpPr>
            <a:spLocks noGrp="1"/>
          </p:cNvSpPr>
          <p:nvPr>
            <p:ph sz="half" idx="2"/>
          </p:nvPr>
        </p:nvSpPr>
        <p:spPr>
          <a:xfrm>
            <a:off x="677335" y="5200979"/>
            <a:ext cx="3960654" cy="840382"/>
          </a:xfrm>
          <a:ln>
            <a:solidFill>
              <a:schemeClr val="bg1">
                <a:lumMod val="65000"/>
              </a:schemeClr>
            </a:solidFill>
          </a:ln>
        </p:spPr>
        <p:txBody>
          <a:bodyPr numCol="2">
            <a:normAutofit fontScale="85000" lnSpcReduction="10000"/>
          </a:bodyPr>
          <a:lstStyle/>
          <a:p>
            <a:r>
              <a:rPr lang="de-DE" sz="1300" dirty="0"/>
              <a:t>Versionshistorik</a:t>
            </a:r>
          </a:p>
          <a:p>
            <a:pPr marL="0" indent="0">
              <a:buNone/>
            </a:pPr>
            <a:r>
              <a:rPr lang="de-DE" sz="1200" dirty="0"/>
              <a:t>Aktuelle Version (diese Version): </a:t>
            </a:r>
          </a:p>
          <a:p>
            <a:pPr marL="0" indent="0">
              <a:buNone/>
            </a:pPr>
            <a:r>
              <a:rPr lang="de-DE" sz="1200" dirty="0"/>
              <a:t>Erste Version: </a:t>
            </a:r>
          </a:p>
          <a:p>
            <a:pPr marL="0" indent="0">
              <a:buNone/>
            </a:pPr>
            <a:endParaRPr lang="de-DE" sz="1200" dirty="0"/>
          </a:p>
          <a:p>
            <a:pPr marL="0" indent="0" algn="r">
              <a:buNone/>
            </a:pPr>
            <a:r>
              <a:rPr lang="de-DE" sz="1100"/>
              <a:t>GER 1.3, </a:t>
            </a:r>
            <a:r>
              <a:rPr lang="de-DE" sz="1100" dirty="0"/>
              <a:t>18. Juli 2022</a:t>
            </a:r>
          </a:p>
          <a:p>
            <a:pPr marL="0" indent="0" algn="r">
              <a:buNone/>
            </a:pPr>
            <a:r>
              <a:rPr lang="de-DE" sz="1100" dirty="0"/>
              <a:t>1.0, 1. Dezember</a:t>
            </a:r>
            <a:r>
              <a:rPr lang="de-DE" sz="1100" baseline="30000" dirty="0"/>
              <a:t> </a:t>
            </a:r>
            <a:r>
              <a:rPr lang="de-DE" sz="1100" dirty="0"/>
              <a:t>2021</a:t>
            </a:r>
            <a:endParaRPr lang="de-DE" dirty="0"/>
          </a:p>
        </p:txBody>
      </p:sp>
      <p:pic>
        <p:nvPicPr>
          <p:cNvPr id="6" name="Billede 5" descr="Waermewende_4C_klein">
            <a:hlinkClick r:id="rId2"/>
            <a:extLst>
              <a:ext uri="{FF2B5EF4-FFF2-40B4-BE49-F238E27FC236}">
                <a16:creationId xmlns:a16="http://schemas.microsoft.com/office/drawing/2014/main" id="{1B1E52A0-5625-45A5-9D92-96CF5ECA888A}"/>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463" y="20156"/>
            <a:ext cx="1885978" cy="576000"/>
          </a:xfrm>
          <a:prstGeom prst="rect">
            <a:avLst/>
          </a:prstGeom>
          <a:noFill/>
          <a:ln>
            <a:noFill/>
          </a:ln>
        </p:spPr>
      </p:pic>
      <p:pic>
        <p:nvPicPr>
          <p:cNvPr id="7" name="Billede 6">
            <a:hlinkClick r:id="rId5"/>
            <a:extLst>
              <a:ext uri="{FF2B5EF4-FFF2-40B4-BE49-F238E27FC236}">
                <a16:creationId xmlns:a16="http://schemas.microsoft.com/office/drawing/2014/main" id="{1D8BE5A0-7049-4BBD-9B6D-56BDE2A906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7721" y="20156"/>
            <a:ext cx="1333508" cy="576000"/>
          </a:xfrm>
          <a:prstGeom prst="rect">
            <a:avLst/>
          </a:prstGeom>
          <a:noFill/>
        </p:spPr>
      </p:pic>
      <p:pic>
        <p:nvPicPr>
          <p:cNvPr id="8" name="Billede 7">
            <a:hlinkClick r:id="rId7"/>
            <a:extLst>
              <a:ext uri="{FF2B5EF4-FFF2-40B4-BE49-F238E27FC236}">
                <a16:creationId xmlns:a16="http://schemas.microsoft.com/office/drawing/2014/main" id="{C9F8FD70-B813-48AB-AC46-1731E30F08B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47045" y="20156"/>
            <a:ext cx="2391072" cy="576000"/>
          </a:xfrm>
          <a:prstGeom prst="rect">
            <a:avLst/>
          </a:prstGeom>
          <a:noFill/>
        </p:spPr>
      </p:pic>
      <p:pic>
        <p:nvPicPr>
          <p:cNvPr id="9" name="Billede 0" descr="logo.wmf">
            <a:hlinkClick r:id="rId9" tooltip="For PlanEnergi: Max Guddat &amp; Per Alex Sørensen"/>
            <a:extLst>
              <a:ext uri="{FF2B5EF4-FFF2-40B4-BE49-F238E27FC236}">
                <a16:creationId xmlns:a16="http://schemas.microsoft.com/office/drawing/2014/main" id="{92F2170F-8A6F-4BD2-919A-F37903B8FE73}"/>
              </a:ext>
            </a:extLst>
          </p:cNvPr>
          <p:cNvPicPr>
            <a:picLocks noChangeAspect="1" noChangeArrowheads="1"/>
          </p:cNvPicPr>
          <p:nvPr/>
        </p:nvPicPr>
        <p:blipFill>
          <a:blip r:embed="rId10" cstate="print"/>
          <a:srcRect/>
          <a:stretch>
            <a:fillRect/>
          </a:stretch>
        </p:blipFill>
        <p:spPr bwMode="auto">
          <a:xfrm>
            <a:off x="9437871" y="20156"/>
            <a:ext cx="2663540" cy="576000"/>
          </a:xfrm>
          <a:prstGeom prst="rect">
            <a:avLst/>
          </a:prstGeom>
          <a:noFill/>
          <a:ln w="9525">
            <a:noFill/>
            <a:miter lim="800000"/>
            <a:headEnd/>
            <a:tailEnd/>
          </a:ln>
        </p:spPr>
      </p:pic>
      <p:pic>
        <p:nvPicPr>
          <p:cNvPr id="10" name="Billede 1">
            <a:hlinkClick r:id="rId11" tooltip="For DBDH: Hanne Kortegaard Støchkel &amp; Morten Jordt Duedahl"/>
            <a:extLst>
              <a:ext uri="{FF2B5EF4-FFF2-40B4-BE49-F238E27FC236}">
                <a16:creationId xmlns:a16="http://schemas.microsoft.com/office/drawing/2014/main" id="{AA98023D-AFAA-403D-942E-18714390BCD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4338" b="28711"/>
          <a:stretch/>
        </p:blipFill>
        <p:spPr bwMode="auto">
          <a:xfrm>
            <a:off x="7250833" y="20156"/>
            <a:ext cx="1647433" cy="58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felt 14">
            <a:extLst>
              <a:ext uri="{FF2B5EF4-FFF2-40B4-BE49-F238E27FC236}">
                <a16:creationId xmlns:a16="http://schemas.microsoft.com/office/drawing/2014/main" id="{2F7843C4-C89C-4888-B1D6-337FBE46C82F}"/>
              </a:ext>
            </a:extLst>
          </p:cNvPr>
          <p:cNvSpPr txBox="1"/>
          <p:nvPr/>
        </p:nvSpPr>
        <p:spPr>
          <a:xfrm>
            <a:off x="5806403" y="1157894"/>
            <a:ext cx="5175867" cy="307777"/>
          </a:xfrm>
          <a:prstGeom prst="rect">
            <a:avLst/>
          </a:prstGeom>
          <a:noFill/>
        </p:spPr>
        <p:txBody>
          <a:bodyPr wrap="square">
            <a:spAutoFit/>
          </a:bodyPr>
          <a:lstStyle/>
          <a:p>
            <a:r>
              <a:rPr lang="de-DE" sz="1400" dirty="0"/>
              <a:t>Für </a:t>
            </a:r>
            <a:r>
              <a:rPr lang="de-DE" sz="1400" dirty="0" err="1"/>
              <a:t>PlanEnergi</a:t>
            </a:r>
            <a:r>
              <a:rPr lang="de-DE" sz="1400" dirty="0"/>
              <a:t>:</a:t>
            </a:r>
          </a:p>
        </p:txBody>
      </p:sp>
      <p:pic>
        <p:nvPicPr>
          <p:cNvPr id="17" name="Billede 16" descr="Et billede, der indeholder mand, person, væg, gammel&#10;&#10;Automatisk genereret beskrivelse">
            <a:extLst>
              <a:ext uri="{FF2B5EF4-FFF2-40B4-BE49-F238E27FC236}">
                <a16:creationId xmlns:a16="http://schemas.microsoft.com/office/drawing/2014/main" id="{C6D07001-D4FE-4939-9254-F328338213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6501435" y="1430690"/>
            <a:ext cx="1417199" cy="1771499"/>
          </a:xfrm>
          <a:prstGeom prst="rect">
            <a:avLst/>
          </a:prstGeom>
        </p:spPr>
      </p:pic>
      <p:pic>
        <p:nvPicPr>
          <p:cNvPr id="19" name="Billede 18" descr="Et billede, der indeholder person, væg, mand, indendørs&#10;&#10;Automatisk genereret beskrivelse">
            <a:extLst>
              <a:ext uri="{FF2B5EF4-FFF2-40B4-BE49-F238E27FC236}">
                <a16:creationId xmlns:a16="http://schemas.microsoft.com/office/drawing/2014/main" id="{004598F6-5D06-4A8F-8FD8-ECAD464061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61053" y="1440508"/>
            <a:ext cx="1415796" cy="1769745"/>
          </a:xfrm>
          <a:prstGeom prst="rect">
            <a:avLst/>
          </a:prstGeom>
        </p:spPr>
      </p:pic>
      <p:sp>
        <p:nvSpPr>
          <p:cNvPr id="20" name="Tekstfelt 19">
            <a:extLst>
              <a:ext uri="{FF2B5EF4-FFF2-40B4-BE49-F238E27FC236}">
                <a16:creationId xmlns:a16="http://schemas.microsoft.com/office/drawing/2014/main" id="{7DC8E2F9-7F52-4433-B60A-5328913ABC57}"/>
              </a:ext>
            </a:extLst>
          </p:cNvPr>
          <p:cNvSpPr txBox="1"/>
          <p:nvPr/>
        </p:nvSpPr>
        <p:spPr>
          <a:xfrm>
            <a:off x="6501435" y="3197499"/>
            <a:ext cx="1417199" cy="430887"/>
          </a:xfrm>
          <a:prstGeom prst="rect">
            <a:avLst/>
          </a:prstGeom>
          <a:noFill/>
        </p:spPr>
        <p:txBody>
          <a:bodyPr wrap="square">
            <a:spAutoFit/>
          </a:bodyPr>
          <a:lstStyle/>
          <a:p>
            <a:pPr algn="ctr"/>
            <a:r>
              <a:rPr lang="de-DE" sz="1100" dirty="0"/>
              <a:t>Per Alex Sørensen</a:t>
            </a:r>
          </a:p>
          <a:p>
            <a:pPr algn="ctr"/>
            <a:r>
              <a:rPr lang="de-DE" sz="1100" dirty="0">
                <a:hlinkClick r:id="rId15"/>
              </a:rPr>
              <a:t>pas@planenergi.dk</a:t>
            </a:r>
            <a:endParaRPr lang="de-DE" sz="1100" dirty="0"/>
          </a:p>
        </p:txBody>
      </p:sp>
      <p:sp>
        <p:nvSpPr>
          <p:cNvPr id="21" name="Tekstfelt 20">
            <a:extLst>
              <a:ext uri="{FF2B5EF4-FFF2-40B4-BE49-F238E27FC236}">
                <a16:creationId xmlns:a16="http://schemas.microsoft.com/office/drawing/2014/main" id="{27A09637-F1D4-4B00-8F88-C694E645176E}"/>
              </a:ext>
            </a:extLst>
          </p:cNvPr>
          <p:cNvSpPr txBox="1"/>
          <p:nvPr/>
        </p:nvSpPr>
        <p:spPr>
          <a:xfrm>
            <a:off x="8842264" y="3206930"/>
            <a:ext cx="1688935" cy="430887"/>
          </a:xfrm>
          <a:prstGeom prst="rect">
            <a:avLst/>
          </a:prstGeom>
          <a:noFill/>
        </p:spPr>
        <p:txBody>
          <a:bodyPr wrap="square">
            <a:spAutoFit/>
          </a:bodyPr>
          <a:lstStyle/>
          <a:p>
            <a:pPr algn="ctr"/>
            <a:r>
              <a:rPr lang="de-DE" sz="1100" dirty="0"/>
              <a:t>Max Guddat</a:t>
            </a:r>
          </a:p>
          <a:p>
            <a:pPr algn="ctr"/>
            <a:r>
              <a:rPr lang="de-DE" sz="1100" dirty="0">
                <a:hlinkClick r:id="rId16"/>
              </a:rPr>
              <a:t>mgag@planenergi.dk</a:t>
            </a:r>
            <a:endParaRPr lang="de-DE" sz="1100" dirty="0"/>
          </a:p>
        </p:txBody>
      </p:sp>
      <p:sp>
        <p:nvSpPr>
          <p:cNvPr id="27" name="Tekstfelt 26">
            <a:extLst>
              <a:ext uri="{FF2B5EF4-FFF2-40B4-BE49-F238E27FC236}">
                <a16:creationId xmlns:a16="http://schemas.microsoft.com/office/drawing/2014/main" id="{C8D6A06A-C0DE-48C2-93B2-5438CA663F6E}"/>
              </a:ext>
            </a:extLst>
          </p:cNvPr>
          <p:cNvSpPr txBox="1"/>
          <p:nvPr/>
        </p:nvSpPr>
        <p:spPr>
          <a:xfrm>
            <a:off x="5806403" y="3639565"/>
            <a:ext cx="5175867" cy="307777"/>
          </a:xfrm>
          <a:prstGeom prst="rect">
            <a:avLst/>
          </a:prstGeom>
          <a:noFill/>
        </p:spPr>
        <p:txBody>
          <a:bodyPr wrap="square">
            <a:spAutoFit/>
          </a:bodyPr>
          <a:lstStyle/>
          <a:p>
            <a:r>
              <a:rPr lang="de-DE" sz="1400" dirty="0"/>
              <a:t>Für DBDH:</a:t>
            </a:r>
          </a:p>
        </p:txBody>
      </p:sp>
      <p:pic>
        <p:nvPicPr>
          <p:cNvPr id="28" name="Billede 27">
            <a:extLst>
              <a:ext uri="{FF2B5EF4-FFF2-40B4-BE49-F238E27FC236}">
                <a16:creationId xmlns:a16="http://schemas.microsoft.com/office/drawing/2014/main" id="{D17DEB1C-3A27-466A-AA35-0191483A6AD1}"/>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flipH="1">
            <a:off x="6059744" y="4001728"/>
            <a:ext cx="2222226" cy="1606717"/>
          </a:xfrm>
          <a:prstGeom prst="rect">
            <a:avLst/>
          </a:prstGeom>
        </p:spPr>
      </p:pic>
      <p:pic>
        <p:nvPicPr>
          <p:cNvPr id="29" name="Billede 28">
            <a:extLst>
              <a:ext uri="{FF2B5EF4-FFF2-40B4-BE49-F238E27FC236}">
                <a16:creationId xmlns:a16="http://schemas.microsoft.com/office/drawing/2014/main" id="{F504B9F2-6BC7-4E45-AF9B-44D9DE63ABDD}"/>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8961053" y="4005658"/>
            <a:ext cx="1415796" cy="1602787"/>
          </a:xfrm>
          <a:prstGeom prst="rect">
            <a:avLst/>
          </a:prstGeom>
        </p:spPr>
      </p:pic>
      <p:sp>
        <p:nvSpPr>
          <p:cNvPr id="30" name="Tekstfelt 29">
            <a:extLst>
              <a:ext uri="{FF2B5EF4-FFF2-40B4-BE49-F238E27FC236}">
                <a16:creationId xmlns:a16="http://schemas.microsoft.com/office/drawing/2014/main" id="{A9951FA6-8BF5-498D-BB02-CD95D151D922}"/>
              </a:ext>
            </a:extLst>
          </p:cNvPr>
          <p:cNvSpPr txBox="1"/>
          <p:nvPr/>
        </p:nvSpPr>
        <p:spPr>
          <a:xfrm>
            <a:off x="6099143" y="5576723"/>
            <a:ext cx="2222226" cy="430887"/>
          </a:xfrm>
          <a:prstGeom prst="rect">
            <a:avLst/>
          </a:prstGeom>
          <a:noFill/>
        </p:spPr>
        <p:txBody>
          <a:bodyPr wrap="square">
            <a:spAutoFit/>
          </a:bodyPr>
          <a:lstStyle/>
          <a:p>
            <a:pPr algn="ctr"/>
            <a:r>
              <a:rPr lang="de-DE" sz="1100" dirty="0"/>
              <a:t>Morten </a:t>
            </a:r>
            <a:r>
              <a:rPr lang="de-DE" sz="1100" dirty="0" err="1"/>
              <a:t>Jordt</a:t>
            </a:r>
            <a:r>
              <a:rPr lang="de-DE" sz="1100" dirty="0"/>
              <a:t> </a:t>
            </a:r>
            <a:r>
              <a:rPr lang="de-DE" sz="1100" dirty="0" err="1"/>
              <a:t>Duedahl</a:t>
            </a:r>
            <a:r>
              <a:rPr lang="de-DE" sz="1100" dirty="0"/>
              <a:t> </a:t>
            </a:r>
            <a:r>
              <a:rPr lang="de-DE" sz="1100" dirty="0">
                <a:hlinkClick r:id="rId19"/>
              </a:rPr>
              <a:t>md@dbdh.dk</a:t>
            </a:r>
            <a:endParaRPr lang="de-DE" sz="1100" dirty="0"/>
          </a:p>
        </p:txBody>
      </p:sp>
      <p:sp>
        <p:nvSpPr>
          <p:cNvPr id="31" name="Tekstfelt 30">
            <a:extLst>
              <a:ext uri="{FF2B5EF4-FFF2-40B4-BE49-F238E27FC236}">
                <a16:creationId xmlns:a16="http://schemas.microsoft.com/office/drawing/2014/main" id="{191CF8E5-54F4-4D86-B0E5-7D5FD063FFC9}"/>
              </a:ext>
            </a:extLst>
          </p:cNvPr>
          <p:cNvSpPr txBox="1"/>
          <p:nvPr/>
        </p:nvSpPr>
        <p:spPr>
          <a:xfrm>
            <a:off x="8726270" y="5608445"/>
            <a:ext cx="1885361" cy="430887"/>
          </a:xfrm>
          <a:prstGeom prst="rect">
            <a:avLst/>
          </a:prstGeom>
          <a:noFill/>
        </p:spPr>
        <p:txBody>
          <a:bodyPr wrap="square">
            <a:spAutoFit/>
          </a:bodyPr>
          <a:lstStyle/>
          <a:p>
            <a:pPr algn="ctr"/>
            <a:r>
              <a:rPr lang="de-DE" sz="1100" dirty="0"/>
              <a:t>Hanne </a:t>
            </a:r>
            <a:r>
              <a:rPr lang="de-DE" sz="1100" dirty="0" err="1"/>
              <a:t>Kortegaard</a:t>
            </a:r>
            <a:r>
              <a:rPr lang="de-DE" sz="1100" dirty="0"/>
              <a:t> </a:t>
            </a:r>
            <a:r>
              <a:rPr lang="de-DE" sz="1100" dirty="0" err="1"/>
              <a:t>Støchkel</a:t>
            </a:r>
            <a:r>
              <a:rPr lang="de-DE" sz="1100" dirty="0"/>
              <a:t> </a:t>
            </a:r>
            <a:r>
              <a:rPr lang="de-DE" sz="1100" b="0" i="0" u="none" strike="noStrike" dirty="0">
                <a:solidFill>
                  <a:srgbClr val="1489A6"/>
                </a:solidFill>
                <a:effectLst/>
                <a:latin typeface="Nunito" pitchFamily="2" charset="0"/>
              </a:rPr>
              <a:t>hks@dbdh.dk </a:t>
            </a:r>
            <a:endParaRPr lang="de-DE" sz="1100" dirty="0"/>
          </a:p>
        </p:txBody>
      </p:sp>
    </p:spTree>
    <p:extLst>
      <p:ext uri="{BB962C8B-B14F-4D97-AF65-F5344CB8AC3E}">
        <p14:creationId xmlns:p14="http://schemas.microsoft.com/office/powerpoint/2010/main" val="2172304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a14="http://schemas.microsoft.com/office/drawing/2010/main">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noAutofit/>
          </a:bodyPr>
          <a:lstStyle/>
          <a:p>
            <a:r>
              <a:rPr lang="de-DE" dirty="0"/>
              <a:t>I.1: Organisatorischer Aufbau</a:t>
            </a:r>
          </a:p>
        </p:txBody>
      </p:sp>
      <p:sp>
        <p:nvSpPr>
          <p:cNvPr id="37" name="Pladsholder til indhold 36">
            <a:extLst>
              <a:ext uri="{FF2B5EF4-FFF2-40B4-BE49-F238E27FC236}">
                <a16:creationId xmlns:a16="http://schemas.microsoft.com/office/drawing/2014/main" id="{5B8EC262-2479-41F6-9FA1-401F76E9E460}"/>
              </a:ext>
            </a:extLst>
          </p:cNvPr>
          <p:cNvSpPr>
            <a:spLocks noGrp="1"/>
          </p:cNvSpPr>
          <p:nvPr>
            <p:ph sz="half" idx="1"/>
          </p:nvPr>
        </p:nvSpPr>
        <p:spPr>
          <a:xfrm>
            <a:off x="677863" y="1336675"/>
            <a:ext cx="4362450" cy="3263034"/>
          </a:xfrm>
        </p:spPr>
        <p:txBody>
          <a:bodyPr>
            <a:normAutofit fontScale="92500" lnSpcReduction="10000"/>
          </a:bodyPr>
          <a:lstStyle/>
          <a:p>
            <a:pPr lvl="0">
              <a:spcBef>
                <a:spcPts val="600"/>
              </a:spcBef>
            </a:pPr>
            <a:r>
              <a:rPr lang="de-DE" sz="700" b="1" dirty="0"/>
              <a:t>Zweck</a:t>
            </a:r>
          </a:p>
          <a:p>
            <a:pPr marL="0" lvl="0" indent="0">
              <a:spcBef>
                <a:spcPts val="0"/>
              </a:spcBef>
              <a:buNone/>
            </a:pPr>
            <a:r>
              <a:rPr lang="de-DE" sz="700" dirty="0"/>
              <a:t>Aufbau einer Organisation, die den Wärmeplanungsprozess und eventuell später auch die Umsetzungsphase leiten und/oder unterstützen kann. Diese Organisation sollte um eine </a:t>
            </a:r>
            <a:r>
              <a:rPr lang="de-DE" sz="700" b="1" dirty="0"/>
              <a:t>Kerngruppe </a:t>
            </a:r>
            <a:r>
              <a:rPr lang="de-DE" sz="700" dirty="0"/>
              <a:t>herum organisiert werden.</a:t>
            </a:r>
          </a:p>
          <a:p>
            <a:pPr lvl="0">
              <a:spcBef>
                <a:spcPts val="600"/>
              </a:spcBef>
            </a:pPr>
            <a:r>
              <a:rPr lang="de-DE" sz="700" b="1" dirty="0"/>
              <a:t>Beschreibung</a:t>
            </a:r>
          </a:p>
          <a:p>
            <a:pPr marL="0" indent="0">
              <a:spcBef>
                <a:spcPts val="0"/>
              </a:spcBef>
              <a:buNone/>
            </a:pPr>
            <a:r>
              <a:rPr lang="de-DE" sz="700" dirty="0"/>
              <a:t>Der organisatorische Aufbau für den Wärmeplanungsprozess ist ein Rückgrat, das sicherstellt, dass der Wärmeplan in die kommunalen Pläne integriert und von den Politikern, den direkt beteiligten Akteuren/Interessengruppen und den Bürgern akzeptiert wird. Die Umstellung des Wärmesektors bringt radikale Veränderungen in der Wärmeerzeugung und im Wärmeverbrauch mit sich. Daher ist eine starke Kerngruppe erforderlich, die die Planung und Umsetzung der Wärmewende vor Ort leitet.</a:t>
            </a:r>
          </a:p>
          <a:p>
            <a:pPr marL="0" indent="0">
              <a:spcBef>
                <a:spcPts val="600"/>
              </a:spcBef>
              <a:buNone/>
            </a:pPr>
            <a:r>
              <a:rPr lang="de-DE" sz="700" dirty="0"/>
              <a:t>Vorbereitung des organisatorischen Aufbaus in einer </a:t>
            </a:r>
            <a:r>
              <a:rPr lang="de-DE" sz="700" b="1" dirty="0"/>
              <a:t>Kerngruppe </a:t>
            </a:r>
            <a:r>
              <a:rPr lang="de-DE" sz="700" dirty="0"/>
              <a:t>mit führenden Personen aus der Stadtverwaltung (Planungsabteilung muss z.B. einbezogen werden), um die Einhaltung der Sektorenpläne und der kommunalen Pläne sicherzustellen. Diskutieren Sie in dieser Gruppe den Wärmeplanungsprozess und den organisatorischen Aufbau.</a:t>
            </a:r>
          </a:p>
          <a:p>
            <a:pPr marL="0" indent="0">
              <a:spcBef>
                <a:spcPts val="600"/>
              </a:spcBef>
              <a:buNone/>
            </a:pPr>
            <a:r>
              <a:rPr lang="de-DE" sz="700" dirty="0"/>
              <a:t>Es ist wichtig, dass die Kerngruppe legitimiert ist, d.h. dass die höheren Ebenen ein Mitspracherecht zum Aufbau der Organisation haben. Da die Kerngruppe einen Großteil der Arbeit persönlich erledigen muss, sollten diese höheren Ebenen nicht selbst Teil der Kerngruppe sein, aber regelmäßig über den Status und die Fortschritte informiert werden - am intensivsten zu Beginn. Auf diese Weise wird auch die politische Ebene über die Fortschritte in der Kerngruppe auf dem Laufenden gehalten. Ziehen Sie in Erwägung, auch die Kommunikationsabteilung der Stadtverwaltung in einen ähnlichen Informationsfluss einzubeziehen, um sicherzustellen, dass auch die Öffentlichkeit über die Fortschritte informiert wird.</a:t>
            </a:r>
          </a:p>
          <a:p>
            <a:pPr marL="0" indent="0">
              <a:spcBef>
                <a:spcPts val="600"/>
              </a:spcBef>
              <a:buNone/>
            </a:pPr>
            <a:r>
              <a:rPr lang="de-DE" sz="700" dirty="0"/>
              <a:t>Die Kerngruppe braucht eine glaubwürdige Person als Leiter, gerne „ein bekanntes Gesicht“, die in der Lage ist Entscheidungen zu treffen. Für den Fall, dass der Prozess ins Stocken gerät, muss jemand die Kompetenz haben, Entscheidungen zu treffen, um den Fortschritt zu gewährleisten. Wenn es in der Gemeinde bereits eine sektorübergreifende Planung gibt ist es sehr naheliegend, dass die Organisation um dieses Team herum aufgebaut wird.</a:t>
            </a:r>
          </a:p>
          <a:p>
            <a:pPr marL="0" indent="0">
              <a:spcBef>
                <a:spcPts val="600"/>
              </a:spcBef>
              <a:buNone/>
            </a:pPr>
            <a:r>
              <a:rPr lang="de-DE" sz="700" dirty="0"/>
              <a:t>Der organisatorische Aufbau muss auf jeden Fall in Ihrem lokalen Umfeld funktionieren. Wenn es Tradition ist, größere strategische Prozesse mit einem Führungs- und/oder Begleitgremium zu verwalten und zu steuern, sollten Sie dies auch in Ihren Wärmeplan tun. Behalten Sie jedoch die Kerngruppe auf jeden Fall auf einer operativen Größe und stellen Sie Verhaltensregeln auf, wie und wann das Führungsgremium informiert werden sollte, ob/wie es sich in die Entscheidungen der Kerngruppe einmischen darf usw.</a:t>
            </a:r>
          </a:p>
          <a:p>
            <a:pPr marL="0" indent="0">
              <a:spcBef>
                <a:spcPts val="600"/>
              </a:spcBef>
              <a:buNone/>
            </a:pPr>
            <a:r>
              <a:rPr lang="de-DE" sz="700" dirty="0"/>
              <a:t>Trotz der Bedeutung der Kerngruppe ist es erwähnenswert, dass die meisten Planungsprozesse von oben nach unten initiiert werden, z.B. von einem oder wenigen Amtsleitern o.ä. Diese haben ein natürliches Interesse an dem Prozess, aber aus praktischen Gründen ist es für beide Seiten von Vorteil, wenn diese “höhergestellten Posten" nicht persönlich Teil der Kerngruppe sind.</a:t>
            </a:r>
          </a:p>
        </p:txBody>
      </p:sp>
      <p:sp>
        <p:nvSpPr>
          <p:cNvPr id="10" name="Pladsholder til indhold 9">
            <a:extLst>
              <a:ext uri="{FF2B5EF4-FFF2-40B4-BE49-F238E27FC236}">
                <a16:creationId xmlns:a16="http://schemas.microsoft.com/office/drawing/2014/main" id="{C3D2575C-C677-4F56-8057-D01484E17340}"/>
              </a:ext>
            </a:extLst>
          </p:cNvPr>
          <p:cNvSpPr>
            <a:spLocks noGrp="1"/>
          </p:cNvSpPr>
          <p:nvPr>
            <p:ph sz="half" idx="15"/>
          </p:nvPr>
        </p:nvSpPr>
        <p:spPr>
          <a:xfrm>
            <a:off x="9224963" y="1336675"/>
            <a:ext cx="1454150" cy="4618038"/>
          </a:xfrm>
        </p:spPr>
        <p:txBody>
          <a:bodyPr>
            <a:normAutofit/>
          </a:bodyPr>
          <a:lstStyle/>
          <a:p>
            <a:pPr marL="0" indent="0">
              <a:lnSpc>
                <a:spcPct val="80000"/>
              </a:lnSpc>
              <a:buNone/>
            </a:pPr>
            <a:r>
              <a:rPr lang="de-DE" sz="1200" b="1" dirty="0"/>
              <a:t>Verwandte Elemente</a:t>
            </a:r>
          </a:p>
          <a:p>
            <a:pPr lvl="1">
              <a:lnSpc>
                <a:spcPct val="80000"/>
              </a:lnSpc>
            </a:pPr>
            <a:r>
              <a:rPr lang="de-DE" sz="1000" dirty="0">
                <a:hlinkClick r:id="rId3" action="ppaction://hlinksldjump"/>
              </a:rPr>
              <a:t>Die Kerngruppe</a:t>
            </a:r>
            <a:endParaRPr lang="de-DE" sz="1000" dirty="0"/>
          </a:p>
          <a:p>
            <a:pPr lvl="1">
              <a:lnSpc>
                <a:spcPct val="80000"/>
              </a:lnSpc>
            </a:pPr>
            <a:r>
              <a:rPr lang="de-DE" sz="1000" dirty="0">
                <a:hlinkClick r:id="rId4" action="ppaction://hlinksldjump"/>
              </a:rPr>
              <a:t>Politiker</a:t>
            </a:r>
            <a:endParaRPr lang="de-DE" sz="1000" dirty="0"/>
          </a:p>
          <a:p>
            <a:pPr lvl="1">
              <a:lnSpc>
                <a:spcPct val="80000"/>
              </a:lnSpc>
            </a:pPr>
            <a:r>
              <a:rPr lang="de-DE" sz="1000" dirty="0">
                <a:hlinkClick r:id="rId5" action="ppaction://hlinksldjump"/>
              </a:rPr>
              <a:t>Durchführende Akteure</a:t>
            </a:r>
            <a:endParaRPr lang="de-DE" sz="1000" dirty="0"/>
          </a:p>
          <a:p>
            <a:pPr lvl="1">
              <a:lnSpc>
                <a:spcPct val="80000"/>
              </a:lnSpc>
            </a:pPr>
            <a:r>
              <a:rPr lang="de-DE" sz="1000" dirty="0">
                <a:hlinkClick r:id="rId6" action="ppaction://hlinksldjump"/>
              </a:rPr>
              <a:t>Bürger</a:t>
            </a:r>
            <a:endParaRPr lang="de-DE" sz="1000" dirty="0"/>
          </a:p>
          <a:p>
            <a:pPr marL="0" indent="0">
              <a:lnSpc>
                <a:spcPct val="80000"/>
              </a:lnSpc>
              <a:buNone/>
            </a:pPr>
            <a:endParaRPr lang="de-DE" sz="1000" b="1" dirty="0"/>
          </a:p>
          <a:p>
            <a:pPr marL="0" indent="0">
              <a:lnSpc>
                <a:spcPct val="80000"/>
              </a:lnSpc>
              <a:buNone/>
            </a:pPr>
            <a:r>
              <a:rPr lang="de-DE" sz="1200" b="1" dirty="0"/>
              <a:t>Mehr Infos</a:t>
            </a:r>
          </a:p>
          <a:p>
            <a:pPr lvl="1"/>
            <a:r>
              <a:rPr lang="de-DE" sz="1000" dirty="0">
                <a:hlinkClick r:id="rId7"/>
              </a:rPr>
              <a:t>I.1 Derk </a:t>
            </a:r>
            <a:r>
              <a:rPr lang="de-DE" sz="1000" dirty="0" err="1">
                <a:hlinkClick r:id="rId7"/>
              </a:rPr>
              <a:t>Loorbach</a:t>
            </a:r>
            <a:r>
              <a:rPr lang="de-DE" sz="1000" dirty="0">
                <a:hlinkClick r:id="rId7"/>
              </a:rPr>
              <a:t>- Artikel</a:t>
            </a:r>
            <a:endParaRPr lang="de-DE" sz="1000" dirty="0"/>
          </a:p>
          <a:p>
            <a:pPr lvl="1"/>
            <a:r>
              <a:rPr lang="de-DE" sz="1000" dirty="0">
                <a:hlinkClick r:id="rId7"/>
              </a:rPr>
              <a:t>I.1 Einbeziehung von Interessens-gruppen in die Wärmeplanung in DK</a:t>
            </a:r>
            <a:endParaRPr lang="de-DE" sz="1000" dirty="0"/>
          </a:p>
          <a:p>
            <a:pPr lvl="1"/>
            <a:endParaRPr lang="de-DE" sz="1000" dirty="0"/>
          </a:p>
          <a:p>
            <a:pPr marL="0" indent="0">
              <a:lnSpc>
                <a:spcPct val="80000"/>
              </a:lnSpc>
              <a:buNone/>
            </a:pPr>
            <a:r>
              <a:rPr lang="de-DE" sz="1200" b="1" dirty="0"/>
              <a:t>Beispiele</a:t>
            </a:r>
          </a:p>
          <a:p>
            <a:pPr lvl="1"/>
            <a:r>
              <a:rPr lang="de-DE" sz="1000" dirty="0">
                <a:hlinkClick r:id="rId7"/>
              </a:rPr>
              <a:t>I.1 Erfahrungen der Kerngruppe Ludwigsburg</a:t>
            </a:r>
            <a:endParaRPr lang="de-DE" sz="1000" dirty="0"/>
          </a:p>
          <a:p>
            <a:pPr lvl="1"/>
            <a:endParaRPr lang="de-DE" sz="1000" dirty="0"/>
          </a:p>
          <a:p>
            <a:endParaRPr lang="de-DE" sz="1200" dirty="0"/>
          </a:p>
        </p:txBody>
      </p:sp>
      <p:sp>
        <p:nvSpPr>
          <p:cNvPr id="17" name="Pladsholder til indhold 16">
            <a:extLst>
              <a:ext uri="{FF2B5EF4-FFF2-40B4-BE49-F238E27FC236}">
                <a16:creationId xmlns:a16="http://schemas.microsoft.com/office/drawing/2014/main" id="{B793D585-9A1F-4D5E-9F5F-9427D8780030}"/>
              </a:ext>
            </a:extLst>
          </p:cNvPr>
          <p:cNvSpPr>
            <a:spLocks noGrp="1"/>
          </p:cNvSpPr>
          <p:nvPr>
            <p:ph sz="half" idx="17"/>
          </p:nvPr>
        </p:nvSpPr>
        <p:spPr>
          <a:xfrm>
            <a:off x="678635" y="4692073"/>
            <a:ext cx="4363590" cy="1263247"/>
          </a:xfrm>
        </p:spPr>
        <p:txBody>
          <a:bodyPr>
            <a:normAutofit fontScale="77500" lnSpcReduction="20000"/>
          </a:bodyPr>
          <a:lstStyle/>
          <a:p>
            <a:pPr>
              <a:spcBef>
                <a:spcPts val="600"/>
              </a:spcBef>
            </a:pPr>
            <a:r>
              <a:rPr lang="de-DE" sz="800" b="1" dirty="0"/>
              <a:t>Was man tun sollte</a:t>
            </a:r>
          </a:p>
          <a:p>
            <a:pPr marL="0" indent="0">
              <a:spcBef>
                <a:spcPts val="0"/>
              </a:spcBef>
              <a:buNone/>
            </a:pPr>
            <a:r>
              <a:rPr lang="de-DE" sz="800" dirty="0"/>
              <a:t>Bilden Sie eine Kerngruppe aus einer Handvoll Personen mit Vertretern aus der Gemeindeverwaltung und der Regionalen Energieagentur. Sie muss sich aus Personen zusammensetzen, die auf politischer Ebene ermächtigt wurden, den Wärmeplanungsprozess zu leiten, und die über die Kompetenzen verfügen, die Hindernisse zwischen den Verwaltungsstellen aufzubrechen.</a:t>
            </a:r>
          </a:p>
          <a:p>
            <a:pPr marL="0" indent="0">
              <a:buNone/>
            </a:pPr>
            <a:r>
              <a:rPr lang="de-DE" sz="800" dirty="0"/>
              <a:t>Versuchen Sie, </a:t>
            </a:r>
            <a:r>
              <a:rPr lang="de-DE" sz="800" b="1" dirty="0"/>
              <a:t>einen </a:t>
            </a:r>
            <a:r>
              <a:rPr lang="de-DE" sz="800" dirty="0"/>
              <a:t>Zugang zur Verwaltung zu bekommen (</a:t>
            </a:r>
            <a:r>
              <a:rPr lang="de-DE" sz="800" b="1" dirty="0"/>
              <a:t>eine </a:t>
            </a:r>
            <a:r>
              <a:rPr lang="de-DE" sz="800" dirty="0"/>
              <a:t>Person). Denken Sie neu. Berücksichtigen und respektieren Sie, wie die Dinge normalerweise gemacht werden, aber seien Sie bereit, progressivere Arbeitsstrukturen "als gewöhnlich" auszuprobieren. Nur weil etwas bei der Breitbandversorgung, der Abwasserentsorgung und den Wasserwerken funktioniert, heißt das nicht, dass Sie Ihre Wärmeplanungsarbeit wie einen Klon dieser Strukturen erschaffen müssen.</a:t>
            </a:r>
          </a:p>
          <a:p>
            <a:pPr>
              <a:spcBef>
                <a:spcPts val="600"/>
              </a:spcBef>
            </a:pPr>
            <a:r>
              <a:rPr lang="de-DE" sz="800" b="1" dirty="0"/>
              <a:t>Was man nicht tun sollte</a:t>
            </a:r>
          </a:p>
          <a:p>
            <a:pPr marL="0" indent="0">
              <a:spcBef>
                <a:spcPts val="0"/>
              </a:spcBef>
              <a:buNone/>
            </a:pPr>
            <a:r>
              <a:rPr lang="de-DE" sz="800" dirty="0"/>
              <a:t>Nehmen Sie keine Teilnehmer ohne Berechtigung oder wertvolle Kompetenzen in Ihre Kerngruppe auf. Alle Mitglieder sollten (mindestens) eine Rolle in der Kerngruppe haben.</a:t>
            </a:r>
          </a:p>
        </p:txBody>
      </p:sp>
      <p:sp>
        <p:nvSpPr>
          <p:cNvPr id="22" name="Pladsholder til indhold 21">
            <a:extLst>
              <a:ext uri="{FF2B5EF4-FFF2-40B4-BE49-F238E27FC236}">
                <a16:creationId xmlns:a16="http://schemas.microsoft.com/office/drawing/2014/main" id="{56D9F102-F246-47FE-B145-5AC2881AAF05}"/>
              </a:ext>
            </a:extLst>
          </p:cNvPr>
          <p:cNvSpPr>
            <a:spLocks noGrp="1"/>
          </p:cNvSpPr>
          <p:nvPr>
            <p:ph sz="half" idx="16"/>
          </p:nvPr>
        </p:nvSpPr>
        <p:spPr>
          <a:xfrm>
            <a:off x="5124084" y="1336329"/>
            <a:ext cx="4017107" cy="4618731"/>
          </a:xfrm>
        </p:spPr>
        <p:txBody>
          <a:bodyPr>
            <a:normAutofit fontScale="47500" lnSpcReduction="20000"/>
          </a:bodyPr>
          <a:lstStyle/>
          <a:p>
            <a:r>
              <a:rPr lang="de-DE" b="1" dirty="0"/>
              <a:t>Die Wichtigkeit der Kommunikation</a:t>
            </a:r>
          </a:p>
          <a:p>
            <a:pPr marL="0" indent="0">
              <a:spcBef>
                <a:spcPts val="0"/>
              </a:spcBef>
              <a:buNone/>
            </a:pPr>
            <a:r>
              <a:rPr lang="de-DE" dirty="0"/>
              <a:t>Die Kommunikation über den Wärmeplanprozess mit den Bürgern und anderen Interessenten kann ein Kernelement sein, um die Unterstützung des </a:t>
            </a:r>
            <a:r>
              <a:rPr lang="de-DE" dirty="0">
                <a:hlinkClick r:id="rId8" action="ppaction://hlinksldjump"/>
              </a:rPr>
              <a:t>Aktionsplans</a:t>
            </a:r>
            <a:r>
              <a:rPr lang="de-DE" dirty="0"/>
              <a:t> durch alle Akteure zu gewährleisten. Besprechen Sie den Kommunikationsplan in jeder Kerngruppensitzung und stellen Sie sicher, dass Sie einen engen Dialog mit dem PR-Büro, Ihrem PR-Berater oder demjenigen, den Sie für PR und Kommunikation verantwortlich machen, führen. Diese können auch zu (einigen) Sitzungen der Kerngruppe eingeladen werden.</a:t>
            </a:r>
            <a:br>
              <a:rPr lang="de-DE" dirty="0"/>
            </a:br>
            <a:endParaRPr lang="de-DE" dirty="0"/>
          </a:p>
          <a:p>
            <a:r>
              <a:rPr lang="de-DE" b="1" dirty="0"/>
              <a:t>Eine Größe passt nie Allen</a:t>
            </a:r>
          </a:p>
          <a:p>
            <a:pPr marL="0" indent="0">
              <a:spcBef>
                <a:spcPts val="0"/>
              </a:spcBef>
              <a:buNone/>
            </a:pPr>
            <a:r>
              <a:rPr lang="de-DE" dirty="0"/>
              <a:t>Achten Sie darauf, dass Sie eine bestimmte Organisationsform an Ihre örtlichen Gegebenheiten anpassen. Je nach Größe der Gemeinde können ein Amtsleiter, ein Baubürgermeister oder sogar der Oberbürgermeister als "öffentliches Gesicht" des Wärmeplans geeignet sein. Wenn Sie ein Mandat dieser hochrangigen Beamten in Ihrer Kerngruppe haben, ist es einfacher, externe Partner zu überzeugen, sich zu engagieren.</a:t>
            </a:r>
            <a:br>
              <a:rPr lang="de-DE" dirty="0"/>
            </a:br>
            <a:endParaRPr lang="de-DE" dirty="0"/>
          </a:p>
          <a:p>
            <a:pPr>
              <a:spcBef>
                <a:spcPts val="600"/>
              </a:spcBef>
            </a:pPr>
            <a:r>
              <a:rPr lang="de-DE" b="1" dirty="0"/>
              <a:t>Gutes Beispiel - </a:t>
            </a:r>
            <a:r>
              <a:rPr lang="de-DE" b="1" dirty="0" err="1"/>
              <a:t>Sønderborg</a:t>
            </a:r>
            <a:endParaRPr lang="de-DE" b="1" dirty="0"/>
          </a:p>
          <a:p>
            <a:pPr marL="0" indent="0">
              <a:spcBef>
                <a:spcPts val="0"/>
              </a:spcBef>
              <a:buNone/>
            </a:pPr>
            <a:r>
              <a:rPr lang="de-DE" dirty="0"/>
              <a:t>In der dänischen Gemeinde </a:t>
            </a:r>
            <a:r>
              <a:rPr lang="de-DE" dirty="0" err="1"/>
              <a:t>Sønderborg</a:t>
            </a:r>
            <a:r>
              <a:rPr lang="de-DE" dirty="0"/>
              <a:t> (Sonderburg) war der Leiter der Abteilung für Technik und Umwelt der formell oberste Vertreter der Verwaltung in der Kerngruppe, der Leiter des Planungsbüros der zweite. In der Praxis war jedoch einer der Mitarbeiter des Planungsbüros der einzige Ansprechpartner, der um Zustimmung warb, wenn Entscheidungen von grundsätzlicher Bedeutung anstanden.</a:t>
            </a:r>
            <a:br>
              <a:rPr lang="de-DE" dirty="0"/>
            </a:br>
            <a:endParaRPr lang="de-DE" dirty="0"/>
          </a:p>
          <a:p>
            <a:pPr>
              <a:spcBef>
                <a:spcPts val="600"/>
              </a:spcBef>
            </a:pPr>
            <a:r>
              <a:rPr lang="de-DE" b="1" dirty="0"/>
              <a:t>Gutes Beispiel - </a:t>
            </a:r>
            <a:r>
              <a:rPr lang="de-DE" b="1" dirty="0" err="1"/>
              <a:t>Ringkøbing-Skjern</a:t>
            </a:r>
            <a:endParaRPr lang="de-DE" b="1" dirty="0"/>
          </a:p>
          <a:p>
            <a:pPr marL="0" indent="0">
              <a:spcBef>
                <a:spcPts val="0"/>
              </a:spcBef>
              <a:buNone/>
            </a:pPr>
            <a:r>
              <a:rPr lang="de-DE" dirty="0"/>
              <a:t>In der dänischen Gemeinde </a:t>
            </a:r>
            <a:r>
              <a:rPr lang="de-DE" dirty="0" err="1"/>
              <a:t>Ringkøbing</a:t>
            </a:r>
            <a:r>
              <a:rPr lang="de-DE" dirty="0"/>
              <a:t>-</a:t>
            </a:r>
          </a:p>
          <a:p>
            <a:pPr marL="0" indent="0">
              <a:spcBef>
                <a:spcPts val="0"/>
              </a:spcBef>
              <a:buNone/>
            </a:pPr>
            <a:r>
              <a:rPr lang="de-DE" dirty="0" err="1"/>
              <a:t>Skjern</a:t>
            </a:r>
            <a:r>
              <a:rPr lang="de-DE" dirty="0"/>
              <a:t> gibt es einen Energierat, der mit</a:t>
            </a:r>
          </a:p>
          <a:p>
            <a:pPr marL="0" indent="0">
              <a:spcBef>
                <a:spcPts val="0"/>
              </a:spcBef>
              <a:buNone/>
            </a:pPr>
            <a:r>
              <a:rPr lang="de-DE" dirty="0"/>
              <a:t>dem Gemeindeamt verbunden ist und</a:t>
            </a:r>
          </a:p>
          <a:p>
            <a:pPr marL="0" indent="0">
              <a:spcBef>
                <a:spcPts val="0"/>
              </a:spcBef>
              <a:buNone/>
            </a:pPr>
            <a:r>
              <a:rPr lang="de-DE" dirty="0"/>
              <a:t>den gewerblichen Sektor unterstützt.</a:t>
            </a:r>
            <a:br>
              <a:rPr lang="de-DE" dirty="0">
                <a:highlight>
                  <a:srgbClr val="FFFF00"/>
                </a:highlight>
              </a:rPr>
            </a:br>
            <a:r>
              <a:rPr lang="de-DE" dirty="0"/>
              <a:t>Der Energierat kümmert sich um </a:t>
            </a:r>
            <a:br>
              <a:rPr lang="de-DE" dirty="0"/>
            </a:br>
            <a:r>
              <a:rPr lang="de-DE" dirty="0"/>
              <a:t>die strategische Energieplanung </a:t>
            </a:r>
            <a:br>
              <a:rPr lang="de-DE" dirty="0"/>
            </a:br>
            <a:r>
              <a:rPr lang="de-DE" dirty="0"/>
              <a:t>und hat Vertreter von allen</a:t>
            </a:r>
          </a:p>
          <a:p>
            <a:pPr marL="0" indent="0">
              <a:spcBef>
                <a:spcPts val="0"/>
              </a:spcBef>
              <a:buNone/>
            </a:pPr>
            <a:r>
              <a:rPr lang="de-DE" dirty="0"/>
              <a:t>Interessengruppen + Politikern </a:t>
            </a:r>
            <a:br>
              <a:rPr lang="de-DE" dirty="0"/>
            </a:br>
            <a:r>
              <a:rPr lang="de-DE" dirty="0"/>
              <a:t>und </a:t>
            </a:r>
            <a:r>
              <a:rPr lang="de-DE" dirty="0" err="1"/>
              <a:t>NGO's</a:t>
            </a:r>
            <a:r>
              <a:rPr lang="de-DE" dirty="0"/>
              <a:t>.</a:t>
            </a:r>
            <a:br>
              <a:rPr lang="de-DE" dirty="0"/>
            </a:br>
            <a:r>
              <a:rPr lang="de-DE" dirty="0"/>
              <a:t>Die Organisation </a:t>
            </a:r>
            <a:br>
              <a:rPr lang="de-DE" dirty="0"/>
            </a:br>
            <a:r>
              <a:rPr lang="de-DE" dirty="0"/>
              <a:t>sieht folgendermaßen aus:</a:t>
            </a:r>
            <a:br>
              <a:rPr lang="de-DE" dirty="0"/>
            </a:br>
            <a:endParaRPr lang="de-DE" dirty="0"/>
          </a:p>
        </p:txBody>
      </p:sp>
      <p:graphicFrame>
        <p:nvGraphicFramePr>
          <p:cNvPr id="18" name="Diagram 17">
            <a:extLst>
              <a:ext uri="{FF2B5EF4-FFF2-40B4-BE49-F238E27FC236}">
                <a16:creationId xmlns:a16="http://schemas.microsoft.com/office/drawing/2014/main" id="{FC5AFA8D-AC16-4580-8C54-7B397D018464}"/>
              </a:ext>
            </a:extLst>
          </p:cNvPr>
          <p:cNvGraphicFramePr/>
          <p:nvPr>
            <p:extLst>
              <p:ext uri="{D42A27DB-BD31-4B8C-83A1-F6EECF244321}">
                <p14:modId xmlns:p14="http://schemas.microsoft.com/office/powerpoint/2010/main" val="1970752274"/>
              </p:ext>
            </p:extLst>
          </p:nvPr>
        </p:nvGraphicFramePr>
        <p:xfrm>
          <a:off x="6357784" y="3804776"/>
          <a:ext cx="3129280" cy="30378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37567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xmlns:dgm="http://schemas.openxmlformats.org/drawingml/2006/diagram">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kumimoji="0" lang="de-DE" b="0" i="0" u="none" strike="noStrike" kern="1200" cap="none" spc="0" normalizeH="0" baseline="0">
                <a:ln>
                  <a:noFill/>
                </a:ln>
                <a:solidFill>
                  <a:srgbClr val="92278F"/>
                </a:solidFill>
                <a:effectLst/>
                <a:uLnTx/>
                <a:uFillTx/>
                <a:latin typeface="Trebuchet MS" panose="020B0603020202020204"/>
                <a:ea typeface="+mj-ea"/>
                <a:cs typeface="+mj-cs"/>
              </a:rPr>
              <a:t>I.2: Definition des Zwecks</a:t>
            </a:r>
            <a:endParaRPr lang="de-DE"/>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1"/>
          </p:nvPr>
        </p:nvSpPr>
        <p:spPr>
          <a:xfrm>
            <a:off x="677333" y="1336590"/>
            <a:ext cx="4363590" cy="3697526"/>
          </a:xfrm>
          <a:ln>
            <a:solidFill>
              <a:srgbClr val="A6A6A6"/>
            </a:solidFill>
          </a:ln>
        </p:spPr>
        <p:txBody>
          <a:bodyPr>
            <a:noAutofit/>
          </a:bodyPr>
          <a:lstStyle/>
          <a:p>
            <a:pPr marL="180000" indent="-180000">
              <a:spcBef>
                <a:spcPts val="600"/>
              </a:spcBef>
            </a:pPr>
            <a:r>
              <a:rPr lang="de-DE" sz="600" b="1" dirty="0"/>
              <a:t>Zweck</a:t>
            </a:r>
          </a:p>
          <a:p>
            <a:pPr marL="0" indent="0">
              <a:spcBef>
                <a:spcPts val="0"/>
              </a:spcBef>
              <a:buNone/>
            </a:pPr>
            <a:r>
              <a:rPr lang="de-DE" sz="600" dirty="0"/>
              <a:t>Definieren Sie, warum der Wärmeplanprozess in Ihrer Gemeinde eingeleitet wird - "weil der Gesetzgeber uns zwingt" sendet kein starkes Signal an Bürger, Akteure und Interessenvertreter. Heben sie lokale Werte hervor und wählen Sie KPIs (Key-Performance-</a:t>
            </a:r>
            <a:r>
              <a:rPr lang="de-DE" sz="600" dirty="0" err="1"/>
              <a:t>Indicators</a:t>
            </a:r>
            <a:r>
              <a:rPr lang="de-DE" sz="600" dirty="0"/>
              <a:t>), die diese unterstützen.</a:t>
            </a:r>
          </a:p>
          <a:p>
            <a:pPr marL="180000" indent="-180000">
              <a:spcBef>
                <a:spcPts val="600"/>
              </a:spcBef>
            </a:pPr>
            <a:r>
              <a:rPr lang="de-DE" sz="600" b="1" dirty="0"/>
              <a:t>Beschreibung</a:t>
            </a:r>
          </a:p>
          <a:p>
            <a:pPr marL="0" indent="0">
              <a:spcBef>
                <a:spcPts val="0"/>
              </a:spcBef>
              <a:buClr>
                <a:srgbClr val="92278F"/>
              </a:buClr>
              <a:buNone/>
              <a:defRPr/>
            </a:pPr>
            <a:r>
              <a:rPr lang="de-DE" sz="600" dirty="0"/>
              <a:t>Die Arbeit mit dem Wärmeplan muss die lokalen politischen Interessen widerspiegeln. Sie können sich z. B. auf Energieunabhängigkeit, (lokale) emissionsfreie Heizung, lärmarme Heizung (Stichwort Vermeidung von Wärmepumpe-Hotspots in städtischen Gebieten) usw. konzentrieren. Es können auch andere Kriterien einbezogen werden, z.B. lokale Unternehmensentwicklung, Umweltschutz, lebenswertere Städte, Brennstoffarmut, Sektorenkopplung. Der Plan kann auch andere (und stärkere) Ziele haben, die nicht unbedingt direkt erwähnt werden.</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lang="de-DE" sz="600" dirty="0"/>
              <a:t>Überlegen Sie in diesem ersten Schritt des Prozesses, welche Werte der Wärmeplan verfolgen sollte - und wählen Sie Indikatoren KPIs, die diesen Zielen entsprechen. Indikatoren könnten sein:</a:t>
            </a:r>
          </a:p>
          <a:p>
            <a:pPr lvl="1">
              <a:spcBef>
                <a:spcPts val="200"/>
              </a:spcBef>
              <a:buClr>
                <a:srgbClr val="92278F"/>
              </a:buClr>
              <a:defRPr/>
            </a:pPr>
            <a:r>
              <a:rPr lang="de-DE" sz="600" dirty="0"/>
              <a:t>CO</a:t>
            </a:r>
            <a:r>
              <a:rPr lang="de-DE" sz="600" baseline="-25000" dirty="0"/>
              <a:t>2</a:t>
            </a:r>
            <a:r>
              <a:rPr lang="de-DE" sz="600" dirty="0"/>
              <a:t> -Emissionen (Tonnen)</a:t>
            </a:r>
          </a:p>
          <a:p>
            <a:pPr lvl="1">
              <a:spcBef>
                <a:spcPts val="200"/>
              </a:spcBef>
              <a:buClr>
                <a:srgbClr val="92278F"/>
              </a:buClr>
              <a:defRPr/>
            </a:pPr>
            <a:r>
              <a:rPr lang="de-DE" sz="600" dirty="0"/>
              <a:t>Anteil der erneuerbaren Energien im Wärmesektor (%)</a:t>
            </a:r>
          </a:p>
          <a:p>
            <a:pPr lvl="1">
              <a:spcBef>
                <a:spcPts val="200"/>
              </a:spcBef>
              <a:buClr>
                <a:srgbClr val="92278F"/>
              </a:buClr>
              <a:defRPr/>
            </a:pPr>
            <a:r>
              <a:rPr lang="de-DE" sz="600" dirty="0"/>
              <a:t>sozioökonomische Kosten für den Wärmesektor (M€)</a:t>
            </a:r>
          </a:p>
          <a:p>
            <a:pPr lvl="1">
              <a:spcBef>
                <a:spcPts val="200"/>
              </a:spcBef>
              <a:buClr>
                <a:srgbClr val="92278F"/>
              </a:buClr>
              <a:defRPr/>
            </a:pPr>
            <a:r>
              <a:rPr lang="de-DE" sz="600" dirty="0"/>
              <a:t>nivellierte Kosten der Wärme (LCOH - €/MWh)</a:t>
            </a:r>
          </a:p>
          <a:p>
            <a:pPr lvl="1">
              <a:spcBef>
                <a:spcPts val="200"/>
              </a:spcBef>
              <a:buClr>
                <a:srgbClr val="92278F"/>
              </a:buClr>
              <a:defRPr/>
            </a:pPr>
            <a:r>
              <a:rPr lang="de-DE" sz="600" dirty="0"/>
              <a:t>Grad der Energieunabhängigkeit (z. B. gemessen an der Menge der importierten Brennstoffe) usw.</a:t>
            </a:r>
          </a:p>
          <a:p>
            <a:pPr marL="0" indent="0">
              <a:buClr>
                <a:srgbClr val="92278F"/>
              </a:buClr>
              <a:buNone/>
              <a:defRPr/>
            </a:pPr>
            <a:r>
              <a:rPr lang="de-DE" sz="600" dirty="0"/>
              <a:t>Die KPIs und der Zweck, den Sie zu Beginn des Projekts definieren, sollten natürlich relevant und solide sein. Allerdings werden Sie, vor allem wenn dies der erste Wärmeplan ist, eine steile Lernkurve durchlaufen. Passen Sie den Plan im Laufe der Zeit an, wenn sich aus Ihren Diskussionen Gründe dafür ergeben (aber lassen Sie den Planprozess nicht in Iterationen versanden!).</a:t>
            </a:r>
          </a:p>
          <a:p>
            <a:pPr>
              <a:defRPr/>
            </a:pPr>
            <a:r>
              <a:rPr lang="de-DE" sz="600" b="1" dirty="0"/>
              <a:t>Der "Inside Out"-Ansatz - Wo fängt man mit Fernwärme an?</a:t>
            </a:r>
          </a:p>
          <a:p>
            <a:pPr marL="0" indent="0">
              <a:spcBef>
                <a:spcPts val="0"/>
              </a:spcBef>
              <a:buClr>
                <a:srgbClr val="92278F"/>
              </a:buClr>
              <a:buNone/>
              <a:defRPr/>
            </a:pPr>
            <a:r>
              <a:rPr lang="de-DE" sz="600" dirty="0"/>
              <a:t>Erörtern Sie Ihren Ansatz bzgl. Fernwärme bei der Festlegung des Zwecks. Fernwärme kann in den meisten städtischen Gebieten sehr wohl eine Option sein (in den Phasen II-III zu analysieren).</a:t>
            </a:r>
          </a:p>
          <a:p>
            <a:pPr marL="0" indent="0">
              <a:buClr>
                <a:srgbClr val="92278F"/>
              </a:buClr>
              <a:buNone/>
              <a:defRPr/>
            </a:pPr>
            <a:r>
              <a:rPr lang="de-DE" sz="600" dirty="0"/>
              <a:t>Bei der Erstellung eines Wärmeplans wird man in der Regel untersuchen müssen, wo Fernwärme eine gute Idee ist (aus den oben genannten Gründen) und wo nicht. Eine Möglichkeit der Untersuchung besteht darin, mit den am dichtesten bebauten Gebieten zu beginnen (z. B. Stadtzentren und/oder Gebiete in der Nähe größerer Wärmesenken, wie Pflegeheime, Schulen usw.) und dann weitere Gebiete anzuschließen und zu untersuchen, ob der Verbraucherpreis im Vergleich zu individuellen Lösungen noch wettbewerbsfähig ist. Wichtigstes Ergebnis für den einzelnen Bürger ist, ob die künftige Heizung eine gemeinsame Lösung (Fernwärme) oder eine individuelle Lösung sein wird, bei der er oder sie selbst für die umweltfreundliche Heizung verantwortlich ist.</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lang="de-DE" sz="600" i="1" dirty="0"/>
              <a:t>Wenn Sie keinen Plan haben, wissen Sie nicht, wo sie stehen und wohin Sie gehen könnten – geschweige denn, wie Sie dorthin kommen.</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4294967295"/>
          </p:nvPr>
        </p:nvSpPr>
        <p:spPr>
          <a:xfrm>
            <a:off x="5108463" y="1336590"/>
            <a:ext cx="4048370" cy="4618733"/>
          </a:xfrm>
          <a:ln>
            <a:solidFill>
              <a:srgbClr val="A6A6A6"/>
            </a:solidFill>
          </a:ln>
        </p:spPr>
        <p:txBody>
          <a:bodyPr>
            <a:normAutofit fontScale="62500" lnSpcReduction="20000"/>
          </a:bodyPr>
          <a:lstStyle/>
          <a:p>
            <a:pPr marL="180000" lvl="0" indent="-180000">
              <a:spcBef>
                <a:spcPts val="600"/>
              </a:spcBef>
            </a:pPr>
            <a:r>
              <a:rPr lang="de-DE" sz="1500" b="1" dirty="0"/>
              <a:t>Vorteile von Fernwärme</a:t>
            </a:r>
          </a:p>
          <a:p>
            <a:pPr marL="0" marR="0" lvl="0" indent="0" algn="l" defTabSz="914400" rtl="0" eaLnBrk="0" fontAlgn="base" latinLnBrk="0" hangingPunct="0">
              <a:lnSpc>
                <a:spcPct val="120000"/>
              </a:lnSpc>
              <a:spcBef>
                <a:spcPct val="20000"/>
              </a:spcBef>
              <a:spcAft>
                <a:spcPct val="0"/>
              </a:spcAft>
              <a:buClrTx/>
              <a:buSzTx/>
              <a:buFontTx/>
              <a:buNone/>
              <a:tabLst/>
              <a:defRPr/>
            </a:pPr>
            <a:r>
              <a:rPr lang="de-DE" altLang="da-DK" sz="1100" dirty="0"/>
              <a:t>Nicht alle Argumente für Fernwärme sind so greifbar und messbar wie z.B. Kosten, Emissionen und Energieumwandlung. "Andere" Argumente für Fernwärme in Dänemark sind:</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Die Hausinstallation in einem Fernwärme-System ist eine kompakte, leicht zu regulierende Anlage. Es ist (fast) keine Wartung erforderlich.</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Die Anlage ist rauch- und </a:t>
            </a:r>
            <a:r>
              <a:rPr lang="de-DE" altLang="da-DK" sz="1200" dirty="0" err="1">
                <a:latin typeface="Calibri" panose="020F0502020204030204" pitchFamily="34" charset="0"/>
                <a:cs typeface="Times New Roman" panose="02020603050405020304" pitchFamily="18" charset="0"/>
              </a:rPr>
              <a:t>lärmfrei</a:t>
            </a:r>
            <a:r>
              <a:rPr lang="de-DE" altLang="da-DK" sz="1200" dirty="0">
                <a:latin typeface="Calibri" panose="020F0502020204030204" pitchFamily="34" charset="0"/>
                <a:cs typeface="Times New Roman" panose="02020603050405020304" pitchFamily="18" charset="0"/>
              </a:rPr>
              <a:t>.</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Kann die Nutzung erneuerbarer Energien ausweiten</a:t>
            </a:r>
          </a:p>
          <a:p>
            <a:pPr marL="652050" lvl="2" indent="-180000" fontAlgn="base">
              <a:lnSpc>
                <a:spcPct val="90000"/>
              </a:lnSpc>
              <a:spcBef>
                <a:spcPts val="600"/>
              </a:spcBef>
              <a:defRPr/>
            </a:pPr>
            <a:r>
              <a:rPr lang="de-DE" altLang="da-DK" sz="1000" dirty="0">
                <a:latin typeface="Calibri" panose="020F0502020204030204" pitchFamily="34" charset="0"/>
                <a:cs typeface="Times New Roman" panose="02020603050405020304" pitchFamily="18" charset="0"/>
              </a:rPr>
              <a:t>Kann Abwärme aus der Stromerzeugung, der Abfallverbrennung und industriellen Prozessen nutzen.</a:t>
            </a:r>
          </a:p>
          <a:p>
            <a:pPr marL="652050" lvl="2" indent="-180000" fontAlgn="base">
              <a:lnSpc>
                <a:spcPct val="90000"/>
              </a:lnSpc>
              <a:spcBef>
                <a:spcPts val="600"/>
              </a:spcBef>
              <a:defRPr/>
            </a:pPr>
            <a:r>
              <a:rPr lang="de-DE" altLang="da-DK" sz="1000" dirty="0">
                <a:latin typeface="Calibri" panose="020F0502020204030204" pitchFamily="34" charset="0"/>
                <a:cs typeface="Times New Roman" panose="02020603050405020304" pitchFamily="18" charset="0"/>
              </a:rPr>
              <a:t>Kann schwankende Stromerzeugung integrieren (Power-</a:t>
            </a:r>
            <a:r>
              <a:rPr lang="de-DE" altLang="da-DK" sz="1000" dirty="0" err="1">
                <a:latin typeface="Calibri" panose="020F0502020204030204" pitchFamily="34" charset="0"/>
                <a:cs typeface="Times New Roman" panose="02020603050405020304" pitchFamily="18" charset="0"/>
              </a:rPr>
              <a:t>to</a:t>
            </a:r>
            <a:r>
              <a:rPr lang="de-DE" altLang="da-DK" sz="1000" dirty="0">
                <a:latin typeface="Calibri" panose="020F0502020204030204" pitchFamily="34" charset="0"/>
                <a:cs typeface="Times New Roman" panose="02020603050405020304" pitchFamily="18" charset="0"/>
              </a:rPr>
              <a:t>-Heat).</a:t>
            </a:r>
            <a:endParaRPr lang="de-DE" sz="1000" dirty="0">
              <a:latin typeface="Calibri" panose="020F0502020204030204" pitchFamily="34" charset="0"/>
              <a:cs typeface="Times New Roman" panose="02020603050405020304" pitchFamily="18" charset="0"/>
            </a:endParaRP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Keine Gefahr von Gasexplosionen.</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Die sozioökonomischen Kosten sind in den meisten Fällen niedriger als bei der Wärmeerzeugung mit Gas und individuellen Wärmepumpen.</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Der Service für die Hausinstallation kann im Wärmepreis enthalten sein - keine Überraschungen.</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Fernwärme schafft regionale Arbeitsplätze.</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Fernwärme kann in historischen Städte integriert werden (im Gegensatz zu z. B. Luft-Wasser-Wärmepumpen).</a:t>
            </a:r>
          </a:p>
          <a:p>
            <a:pPr marL="252000" lvl="1" indent="-180000" fontAlgn="base">
              <a:lnSpc>
                <a:spcPct val="90000"/>
              </a:lnSpc>
              <a:spcBef>
                <a:spcPts val="600"/>
              </a:spcBef>
              <a:defRPr/>
            </a:pPr>
            <a:r>
              <a:rPr lang="de-DE" altLang="da-DK" sz="1200" dirty="0">
                <a:latin typeface="Calibri" panose="020F0502020204030204" pitchFamily="34" charset="0"/>
                <a:cs typeface="Times New Roman" panose="02020603050405020304" pitchFamily="18" charset="0"/>
              </a:rPr>
              <a:t>Die Entwicklung eines lokalen Fernwärmesystems kann einen lokalen Zusammenhalt und Teamgeist schaffen, wie z.B. ein gut funktionierender Sportverein oder die freiwillige Feuerwehr. Die Leute können sich in der Regel mit diesen Werten identifizieren und entwickeln einen gewissen Stolz.</a:t>
            </a:r>
          </a:p>
          <a:p>
            <a:pPr marL="252000" lvl="1" indent="-180000" fontAlgn="base">
              <a:lnSpc>
                <a:spcPct val="90000"/>
              </a:lnSpc>
              <a:spcBef>
                <a:spcPts val="600"/>
              </a:spcBef>
              <a:defRPr/>
            </a:pPr>
            <a:endParaRPr lang="de-DE" altLang="da-DK" sz="1200" dirty="0">
              <a:latin typeface="Calibri" panose="020F0502020204030204" pitchFamily="34" charset="0"/>
              <a:cs typeface="Times New Roman" panose="02020603050405020304" pitchFamily="18" charset="0"/>
            </a:endParaRPr>
          </a:p>
          <a:p>
            <a:pPr marL="180000" lvl="0" indent="-180000">
              <a:spcBef>
                <a:spcPts val="600"/>
              </a:spcBef>
            </a:pPr>
            <a:r>
              <a:rPr lang="de-DE" sz="1500" b="1" dirty="0"/>
              <a:t>Leistungsbeschreibung</a:t>
            </a:r>
          </a:p>
          <a:p>
            <a:pPr marL="0" lvl="0" indent="0">
              <a:lnSpc>
                <a:spcPct val="120000"/>
              </a:lnSpc>
              <a:spcBef>
                <a:spcPts val="0"/>
              </a:spcBef>
              <a:buNone/>
            </a:pPr>
            <a:r>
              <a:rPr lang="de-DE" sz="1100" dirty="0"/>
              <a:t>Einige dänische Gemeinden beginnen ihre (größeren) Planungsprozesse mit der Formulierung einer Leistungsbeschreibung für den Prozess. Hierbei wird u.a. wird der Zweck definiert und aufgenommen. Im Jahr 2019 leitete die Gemeinde </a:t>
            </a:r>
            <a:r>
              <a:rPr lang="de-DE" sz="1100" dirty="0" err="1"/>
              <a:t>Holbæk</a:t>
            </a:r>
            <a:r>
              <a:rPr lang="de-DE" sz="1100" dirty="0"/>
              <a:t> ihren ersten strategischen Energieplanungsprozess ein - bis dahin war </a:t>
            </a:r>
            <a:r>
              <a:rPr lang="de-DE" sz="1100" dirty="0" err="1"/>
              <a:t>Holbæk</a:t>
            </a:r>
            <a:r>
              <a:rPr lang="de-DE" sz="1100" dirty="0"/>
              <a:t> die einzige (von 98) dänischen Gemeinden ohne Fernwärme. Die Leistungsbeschreibung wurde als Referenz zur Strukturierung der Arbeit und z.B. in der Ausschreibung für Beratungsleistungen verwendet. In der Aufgabenstellung werden Bereiche genannt, die im Planungsprozess zu untersuchen sind, z. B. Sektorenkopplung (Energie aus Abfall, Fernwärme, KWK, Biogas) und Energieeffizienz. Ein wichtiger Antrieb für die Gemeinde </a:t>
            </a:r>
            <a:r>
              <a:rPr lang="de-DE" sz="1100" dirty="0" err="1"/>
              <a:t>Holbæk</a:t>
            </a:r>
            <a:r>
              <a:rPr lang="de-DE" sz="1100" dirty="0"/>
              <a:t> war es, ihren Teil bzgl. der gesellschaftlichen Herausforderungen bei der Umsetzung der Energiewende (Wärmewende wohl wichtigster Teil) beizutragen.</a:t>
            </a:r>
          </a:p>
        </p:txBody>
      </p:sp>
      <p:sp>
        <p:nvSpPr>
          <p:cNvPr id="41" name="Pladsholder til indhold 40">
            <a:extLst>
              <a:ext uri="{FF2B5EF4-FFF2-40B4-BE49-F238E27FC236}">
                <a16:creationId xmlns:a16="http://schemas.microsoft.com/office/drawing/2014/main" id="{84503D42-AB5F-4D55-9F51-F57F9C251D7A}"/>
              </a:ext>
            </a:extLst>
          </p:cNvPr>
          <p:cNvSpPr>
            <a:spLocks noGrp="1"/>
          </p:cNvSpPr>
          <p:nvPr>
            <p:ph sz="half" idx="4294967295"/>
          </p:nvPr>
        </p:nvSpPr>
        <p:spPr>
          <a:xfrm>
            <a:off x="677333" y="5112773"/>
            <a:ext cx="4363590" cy="842549"/>
          </a:xfrm>
          <a:ln>
            <a:solidFill>
              <a:srgbClr val="A6A6A6"/>
            </a:solidFill>
          </a:ln>
        </p:spPr>
        <p:txBody>
          <a:bodyPr>
            <a:normAutofit/>
          </a:bodyPr>
          <a:lstStyle/>
          <a:p>
            <a:pPr marL="180000" indent="-180000">
              <a:spcBef>
                <a:spcPts val="600"/>
              </a:spcBef>
            </a:pPr>
            <a:r>
              <a:rPr lang="de-DE" sz="700" b="1" dirty="0"/>
              <a:t>Was man tun sollte</a:t>
            </a:r>
            <a:endParaRPr lang="de-DE" sz="650" b="1" dirty="0"/>
          </a:p>
          <a:p>
            <a:pPr marL="0" indent="0">
              <a:spcBef>
                <a:spcPts val="600"/>
              </a:spcBef>
              <a:buNone/>
            </a:pPr>
            <a:r>
              <a:rPr lang="de-DE" sz="650" dirty="0"/>
              <a:t>Definieren Sie den Zweck in einfachen Aussagen. "Wir tun dies, weil...". Erwägen Sie die Formulierung von Aufgabenbeschreibungen (oder welches Format auch immer zu Ihrer lokalen Art der Prozesssteuerung passt!).</a:t>
            </a:r>
          </a:p>
          <a:p>
            <a:pPr marL="0" indent="0">
              <a:spcBef>
                <a:spcPts val="600"/>
              </a:spcBef>
              <a:buNone/>
            </a:pPr>
            <a:r>
              <a:rPr lang="de-DE" sz="650" dirty="0"/>
              <a:t>Finden Sie KPIs, die Ihren Zweck unterstützen, und verwenden Sie diese durchgängig in Ihrem Planungsprozess. Behalten Sie diese KPIs im Hinterkopf, wenn Sie Ihren Wärmeplanprozess planen.</a:t>
            </a:r>
          </a:p>
        </p:txBody>
      </p:sp>
      <p:sp>
        <p:nvSpPr>
          <p:cNvPr id="20" name="Pladsholder til indhold 8">
            <a:extLst>
              <a:ext uri="{FF2B5EF4-FFF2-40B4-BE49-F238E27FC236}">
                <a16:creationId xmlns:a16="http://schemas.microsoft.com/office/drawing/2014/main" id="{B4AEDF18-99D5-4E92-B277-E02FE4B83656}"/>
              </a:ext>
            </a:extLst>
          </p:cNvPr>
          <p:cNvSpPr>
            <a:spLocks noGrp="1"/>
          </p:cNvSpPr>
          <p:nvPr>
            <p:ph sz="half" idx="15"/>
          </p:nvPr>
        </p:nvSpPr>
        <p:spPr>
          <a:xfrm>
            <a:off x="9224373" y="1336590"/>
            <a:ext cx="1455350" cy="4618732"/>
          </a:xfrm>
        </p:spPr>
        <p:txBody>
          <a:bodyPr>
            <a:normAutofit/>
          </a:bodyPr>
          <a:lstStyle/>
          <a:p>
            <a:pPr marL="0" indent="0">
              <a:lnSpc>
                <a:spcPct val="80000"/>
              </a:lnSpc>
              <a:buNone/>
            </a:pPr>
            <a:r>
              <a:rPr lang="de-DE" sz="1200" b="1" dirty="0"/>
              <a:t>Verwandte Elemente</a:t>
            </a:r>
          </a:p>
          <a:p>
            <a:pPr lvl="1">
              <a:lnSpc>
                <a:spcPct val="80000"/>
              </a:lnSpc>
            </a:pPr>
            <a:r>
              <a:rPr lang="de-DE" sz="1000" dirty="0">
                <a:hlinkClick r:id="rId3" action="ppaction://hlinksldjump"/>
              </a:rPr>
              <a:t>III.1 Szenario-Definition</a:t>
            </a:r>
            <a:endParaRPr lang="de-DE" sz="1000" dirty="0"/>
          </a:p>
          <a:p>
            <a:pPr marL="72000" lvl="1" indent="0">
              <a:lnSpc>
                <a:spcPct val="80000"/>
              </a:lnSpc>
              <a:buNone/>
            </a:pPr>
            <a:endParaRPr lang="de-DE" sz="1000" b="1" dirty="0"/>
          </a:p>
          <a:p>
            <a:pPr marL="0" indent="0">
              <a:lnSpc>
                <a:spcPct val="80000"/>
              </a:lnSpc>
              <a:buNone/>
            </a:pPr>
            <a:r>
              <a:rPr lang="de-DE" sz="1200" b="1" dirty="0"/>
              <a:t>Mehr Infos</a:t>
            </a:r>
          </a:p>
          <a:p>
            <a:pPr lvl="1"/>
            <a:endParaRPr lang="de-DE" sz="1000" dirty="0"/>
          </a:p>
          <a:p>
            <a:pPr lvl="1"/>
            <a:endParaRPr lang="de-DE" sz="1000" dirty="0"/>
          </a:p>
          <a:p>
            <a:pPr marL="0" indent="0">
              <a:lnSpc>
                <a:spcPct val="80000"/>
              </a:lnSpc>
              <a:buNone/>
            </a:pPr>
            <a:r>
              <a:rPr lang="de-DE" sz="1200" b="1" dirty="0"/>
              <a:t>Beispiele</a:t>
            </a:r>
          </a:p>
          <a:p>
            <a:pPr lvl="1"/>
            <a:r>
              <a:rPr lang="de-DE" sz="1000" dirty="0">
                <a:hlinkClick r:id="rId4"/>
              </a:rPr>
              <a:t>I.2 </a:t>
            </a:r>
            <a:r>
              <a:rPr lang="de-DE" sz="1000" dirty="0" err="1">
                <a:hlinkClick r:id="rId4"/>
              </a:rPr>
              <a:t>Holbæk</a:t>
            </a:r>
            <a:r>
              <a:rPr lang="de-DE" sz="1000" dirty="0">
                <a:hlinkClick r:id="rId4"/>
              </a:rPr>
              <a:t> - Leistungsbeschreibung (auf Dänisch)</a:t>
            </a:r>
            <a:endParaRPr lang="de-DE" sz="1000" dirty="0"/>
          </a:p>
        </p:txBody>
      </p:sp>
    </p:spTree>
    <p:extLst>
      <p:ext uri="{BB962C8B-B14F-4D97-AF65-F5344CB8AC3E}">
        <p14:creationId xmlns:p14="http://schemas.microsoft.com/office/powerpoint/2010/main" val="2492418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kumimoji="0" lang="de-DE" b="0" i="0" u="none" strike="noStrike" kern="1200" cap="none" spc="0" normalizeH="0" baseline="0">
                <a:ln>
                  <a:noFill/>
                </a:ln>
                <a:solidFill>
                  <a:srgbClr val="92278F"/>
                </a:solidFill>
                <a:effectLst/>
                <a:uLnTx/>
                <a:uFillTx/>
                <a:latin typeface="Trebuchet MS" panose="020B0603020202020204"/>
                <a:ea typeface="+mj-ea"/>
                <a:cs typeface="+mj-cs"/>
              </a:rPr>
              <a:t>I.3: </a:t>
            </a:r>
            <a:r>
              <a:rPr kumimoji="0" lang="de-DE" sz="2800" b="0" i="0" u="none" strike="noStrike" kern="1200" cap="none" spc="0" normalizeH="0" baseline="0">
                <a:ln>
                  <a:noFill/>
                </a:ln>
                <a:solidFill>
                  <a:srgbClr val="92278F"/>
                </a:solidFill>
                <a:effectLst/>
                <a:uLnTx/>
                <a:uFillTx/>
                <a:latin typeface="Trebuchet MS" panose="020B0603020202020204"/>
                <a:ea typeface="+mj-ea"/>
                <a:cs typeface="+mj-cs"/>
              </a:rPr>
              <a:t>Wärmeplanung als Teil der kommunalen Planung</a:t>
            </a:r>
            <a:endParaRPr lang="de-DE"/>
          </a:p>
        </p:txBody>
      </p:sp>
      <p:sp>
        <p:nvSpPr>
          <p:cNvPr id="38" name="Pladsholder til indhold 37">
            <a:extLst>
              <a:ext uri="{FF2B5EF4-FFF2-40B4-BE49-F238E27FC236}">
                <a16:creationId xmlns:a16="http://schemas.microsoft.com/office/drawing/2014/main" id="{96CA2D00-AF96-46DF-BBB2-0E0120B02952}"/>
              </a:ext>
            </a:extLst>
          </p:cNvPr>
          <p:cNvSpPr>
            <a:spLocks noGrp="1"/>
          </p:cNvSpPr>
          <p:nvPr>
            <p:ph sz="half" idx="1"/>
          </p:nvPr>
        </p:nvSpPr>
        <p:spPr>
          <a:ln>
            <a:solidFill>
              <a:srgbClr val="A6A6A6"/>
            </a:solidFill>
          </a:ln>
        </p:spPr>
        <p:txBody>
          <a:bodyPr>
            <a:normAutofit fontScale="40000" lnSpcReduction="20000"/>
          </a:bodyPr>
          <a:lstStyle/>
          <a:p>
            <a:pPr marL="180000" indent="-180000">
              <a:spcBef>
                <a:spcPts val="600"/>
              </a:spcBef>
            </a:pPr>
            <a:r>
              <a:rPr lang="de-DE" b="1" dirty="0"/>
              <a:t>Zweck</a:t>
            </a:r>
          </a:p>
          <a:p>
            <a:pPr marL="0" indent="0">
              <a:spcBef>
                <a:spcPts val="600"/>
              </a:spcBef>
              <a:buNone/>
            </a:pPr>
            <a:r>
              <a:rPr lang="de-DE" dirty="0"/>
              <a:t>Erstellung eines Überblicks über den Hintergrund, den Zeitplan, die Erwartungen und frühere Pläne; Ermittlung des Rahmenbedingungen; Erstellung umfassender Listen von Personen und Organisationen, die an der Wärmeplanung interessiert sind. </a:t>
            </a:r>
          </a:p>
          <a:p>
            <a:pPr marL="0" indent="0">
              <a:spcBef>
                <a:spcPts val="600"/>
              </a:spcBef>
              <a:buNone/>
            </a:pPr>
            <a:r>
              <a:rPr lang="de-DE" dirty="0"/>
              <a:t>Sicherstellen, dass der Wärmeplan Teil der kommunalen Planung wird, und Aufnahme der Zusammenarbeit mit der Stadtverwaltung.</a:t>
            </a:r>
          </a:p>
          <a:p>
            <a:pPr marL="180000" indent="-180000">
              <a:spcBef>
                <a:spcPts val="600"/>
              </a:spcBef>
            </a:pPr>
            <a:r>
              <a:rPr lang="de-DE" b="1" dirty="0"/>
              <a:t>Beschreibung</a:t>
            </a:r>
          </a:p>
          <a:p>
            <a:pPr marL="0" indent="0">
              <a:spcBef>
                <a:spcPts val="600"/>
              </a:spcBef>
              <a:buNone/>
            </a:pPr>
            <a:r>
              <a:rPr lang="de-DE" dirty="0"/>
              <a:t>Der Wärmeplanungsprozess muss mit den Entscheidungen und Zielen übereinstimmen, die auf der Ebene des Versorgungsunternehmens, der Kommune, der Region und des Staates (und auf EU-Ebene) beschlossen wurden.</a:t>
            </a:r>
          </a:p>
          <a:p>
            <a:pPr marL="0" indent="0">
              <a:spcBef>
                <a:spcPts val="600"/>
              </a:spcBef>
              <a:buNone/>
            </a:pPr>
            <a:r>
              <a:rPr lang="de-DE" dirty="0"/>
              <a:t>Auf </a:t>
            </a:r>
            <a:r>
              <a:rPr lang="de-DE" b="1" dirty="0"/>
              <a:t>Landesebene </a:t>
            </a:r>
            <a:r>
              <a:rPr lang="de-DE" dirty="0"/>
              <a:t>sind die Klimaziele im Klimagesetz vom 24. Juni 2021 enthalten, das besagt, dass die Treibhausgasreduktion bis 2030 mindestens 65%, bis 2040 88% und bis 2045 100% im Vergleich zu 1990 betragen muss. Dies sind Durchschnittswerte, und es wird erwartet, dass der Wärmesektor diese Ziele schneller erreicht.</a:t>
            </a:r>
          </a:p>
          <a:p>
            <a:pPr marL="0" indent="0">
              <a:spcBef>
                <a:spcPts val="600"/>
              </a:spcBef>
              <a:buNone/>
            </a:pPr>
            <a:r>
              <a:rPr lang="de-DE" dirty="0"/>
              <a:t>Identifizieren Sie auf </a:t>
            </a:r>
            <a:r>
              <a:rPr lang="de-DE" b="1" dirty="0"/>
              <a:t>BW-Ebene </a:t>
            </a:r>
            <a:r>
              <a:rPr lang="de-DE" dirty="0"/>
              <a:t>BW-spezifische Ziele.</a:t>
            </a:r>
          </a:p>
          <a:p>
            <a:pPr marL="0" indent="0">
              <a:spcBef>
                <a:spcPts val="600"/>
              </a:spcBef>
              <a:buNone/>
            </a:pPr>
            <a:r>
              <a:rPr lang="de-DE" dirty="0"/>
              <a:t>Suchen Sie auf </a:t>
            </a:r>
            <a:r>
              <a:rPr lang="de-DE" b="1" dirty="0"/>
              <a:t>kommunaler Ebene </a:t>
            </a:r>
            <a:r>
              <a:rPr lang="de-DE" dirty="0"/>
              <a:t>nach lokalen Klimaschutzplänen. Energiestrategien, SEAPs/SECAPs, wenn Sie Mitglied im Konvent der Bürgermeister sind, und fragen Sie nach lokalen Zielen für Klimagasemissionen. Andere Behörden innerhalb der Gemeinde haben möglicherweise ebenfalls Strategien, die berücksichtigt werden müssen.</a:t>
            </a:r>
          </a:p>
          <a:p>
            <a:pPr marL="0" indent="0">
              <a:spcBef>
                <a:spcPts val="600"/>
              </a:spcBef>
              <a:buNone/>
            </a:pPr>
            <a:r>
              <a:rPr lang="de-DE" dirty="0"/>
              <a:t>Einige </a:t>
            </a:r>
            <a:r>
              <a:rPr lang="de-DE" b="1" dirty="0"/>
              <a:t>Versorgungsunternehmen (EVUs) </a:t>
            </a:r>
            <a:r>
              <a:rPr lang="de-DE" dirty="0"/>
              <a:t>haben eigene Ziele und Pläne für die Wärmewende. Ermitteln und sammeln Sie diese. Sprechen Sie auch mit der Industrie- und Handelskammer (IHK) und allen relevanten (Unternehmens-) Netzwerken, die möglicherweise über eine Strategie verfügen, die für die Umsetzungsphase relevant ist. Dies kann sowohl für die Abstimmung der Pläne als auch für die Ermittlung von Antriebskräften für die Umsetzung genutzt werden.</a:t>
            </a:r>
          </a:p>
        </p:txBody>
      </p:sp>
      <p:sp>
        <p:nvSpPr>
          <p:cNvPr id="40" name="Pladsholder til indhold 39">
            <a:extLst>
              <a:ext uri="{FF2B5EF4-FFF2-40B4-BE49-F238E27FC236}">
                <a16:creationId xmlns:a16="http://schemas.microsoft.com/office/drawing/2014/main" id="{BE7675D4-3F07-49BF-8741-BC2C409E0C5E}"/>
              </a:ext>
            </a:extLst>
          </p:cNvPr>
          <p:cNvSpPr>
            <a:spLocks noGrp="1"/>
          </p:cNvSpPr>
          <p:nvPr>
            <p:ph sz="half" idx="4294967295"/>
          </p:nvPr>
        </p:nvSpPr>
        <p:spPr>
          <a:xfrm>
            <a:off x="5108463" y="1336590"/>
            <a:ext cx="4048370" cy="4618733"/>
          </a:xfrm>
          <a:ln>
            <a:solidFill>
              <a:srgbClr val="A6A6A6"/>
            </a:solidFill>
          </a:ln>
        </p:spPr>
        <p:txBody>
          <a:bodyPr>
            <a:normAutofit fontScale="55000" lnSpcReduction="20000"/>
          </a:bodyPr>
          <a:lstStyle/>
          <a:p>
            <a:pPr marL="180000" lvl="0" indent="-180000">
              <a:spcBef>
                <a:spcPts val="600"/>
              </a:spcBef>
            </a:pPr>
            <a:r>
              <a:rPr lang="de-DE" b="1" dirty="0"/>
              <a:t>Gutes Beispiel - </a:t>
            </a:r>
            <a:r>
              <a:rPr lang="de-DE" b="1" dirty="0" err="1"/>
              <a:t>Sønderborg</a:t>
            </a:r>
            <a:endParaRPr lang="de-DE" b="1" dirty="0"/>
          </a:p>
          <a:p>
            <a:pPr marL="0" indent="0">
              <a:spcBef>
                <a:spcPts val="600"/>
              </a:spcBef>
              <a:buNone/>
            </a:pPr>
            <a:r>
              <a:rPr lang="de-DE" dirty="0"/>
              <a:t>Die dänische Stadt </a:t>
            </a:r>
            <a:r>
              <a:rPr lang="de-DE" dirty="0" err="1"/>
              <a:t>Sønderborg</a:t>
            </a:r>
            <a:r>
              <a:rPr lang="de-DE" dirty="0"/>
              <a:t> begann den Prozess der strategischen Energieplanung mit drei Treffen zwischen der regionalen Energiebehörde (REA) und der Planungsabteilung der Stadtverwaltung. Ziel war es, herauszufinden, wo bestehende Planungen und Maßnahmen die strategische Energieplanung beeinträchtigen.</a:t>
            </a:r>
          </a:p>
          <a:p>
            <a:pPr marL="0" indent="0">
              <a:spcBef>
                <a:spcPts val="600"/>
              </a:spcBef>
              <a:buNone/>
            </a:pPr>
            <a:r>
              <a:rPr lang="de-DE" dirty="0"/>
              <a:t>Das Ergebnis der Sitzungen war eine Matrix mit dem strategischen Energieplanungsprozess oben und allen bestehenden Richtlinien (Nachhaltigkeitspolitik, Klimapolitik...) und Plänen (Kommunalplan einschließlich Plänen für die Situation der Erneuerbare Energien-Großproduktion/Infrastruktur...) vertikal darunter. In horizontaler Richtung wurde die Zeitachse festgelegt. Darüber hinaus wurden Interferenzen und mögliche Symbiosen wurden identifiziert und beschrieben. Die ausgefüllte Matrix ist unter “Beispiele” verlinkt.</a:t>
            </a:r>
          </a:p>
          <a:p>
            <a:pPr marL="0" indent="0">
              <a:spcBef>
                <a:spcPts val="600"/>
              </a:spcBef>
              <a:buNone/>
            </a:pPr>
            <a:r>
              <a:rPr lang="de-DE" dirty="0"/>
              <a:t>Neben einer Abstimmung zwischen den Plänen war das Ergebnis der Treffen auch die Schaffung eines Vertrauensverhältnisses zwischen den Teilnehmern und die spätere Beteiligung des Planungsbüros an der Kerngruppe in der Planungsorganisation.</a:t>
            </a:r>
          </a:p>
          <a:p>
            <a:pPr marL="180000" indent="-180000">
              <a:spcBef>
                <a:spcPts val="600"/>
              </a:spcBef>
            </a:pPr>
            <a:r>
              <a:rPr lang="de-DE" sz="1900" b="1" dirty="0"/>
              <a:t>Schlechtes Beispiel</a:t>
            </a:r>
          </a:p>
          <a:p>
            <a:pPr marL="0" indent="0">
              <a:spcBef>
                <a:spcPts val="600"/>
              </a:spcBef>
              <a:buNone/>
            </a:pPr>
            <a:r>
              <a:rPr lang="de-DE" dirty="0"/>
              <a:t>Die verschiedenen Ämter der Stadtverwaltung sprechen nicht immer miteinander. Ein Beispiel war eine dänische Gemeinde, in der es ein Büro gibt, das sich um die Energiewende kümmert. Es gab Sitzungen mit den Versorgungsunternehmen über die Umstellung auf erneuerbare Energien, aber es wurde nie die Planungsabteilung gefragt, die zur gleichen Zeit mit der Wärmeplanung begann, für die sie zuständig war.</a:t>
            </a:r>
          </a:p>
          <a:p>
            <a:pPr marL="0" indent="0">
              <a:spcBef>
                <a:spcPts val="600"/>
              </a:spcBef>
              <a:buNone/>
            </a:pPr>
            <a:r>
              <a:rPr lang="de-DE" dirty="0"/>
              <a:t>Das Ergebnis: verärgerte Mitarbeiter und verwirrte Versorgungsunternehmen.</a:t>
            </a:r>
          </a:p>
        </p:txBody>
      </p:sp>
      <p:sp>
        <p:nvSpPr>
          <p:cNvPr id="41" name="Pladsholder til indhold 40">
            <a:extLst>
              <a:ext uri="{FF2B5EF4-FFF2-40B4-BE49-F238E27FC236}">
                <a16:creationId xmlns:a16="http://schemas.microsoft.com/office/drawing/2014/main" id="{84503D42-AB5F-4D55-9F51-F57F9C251D7A}"/>
              </a:ext>
            </a:extLst>
          </p:cNvPr>
          <p:cNvSpPr>
            <a:spLocks noGrp="1"/>
          </p:cNvSpPr>
          <p:nvPr>
            <p:ph sz="half" idx="4294967295"/>
          </p:nvPr>
        </p:nvSpPr>
        <p:spPr>
          <a:xfrm>
            <a:off x="677333" y="4704862"/>
            <a:ext cx="4363590" cy="1250461"/>
          </a:xfrm>
          <a:ln>
            <a:solidFill>
              <a:srgbClr val="A6A6A6"/>
            </a:solidFill>
          </a:ln>
        </p:spPr>
        <p:txBody>
          <a:bodyPr>
            <a:normAutofit fontScale="40000" lnSpcReduction="20000"/>
          </a:bodyPr>
          <a:lstStyle/>
          <a:p>
            <a:pPr marL="180000" indent="-180000">
              <a:spcBef>
                <a:spcPts val="600"/>
              </a:spcBef>
            </a:pPr>
            <a:r>
              <a:rPr lang="de-DE" sz="1600" b="1" dirty="0"/>
              <a:t>Was man tun sollte</a:t>
            </a:r>
          </a:p>
          <a:p>
            <a:pPr marL="0" indent="0">
              <a:spcBef>
                <a:spcPts val="600"/>
              </a:spcBef>
              <a:buNone/>
            </a:pPr>
            <a:r>
              <a:rPr lang="de-DE" dirty="0"/>
              <a:t>Schlagen Sie kommunale Ziele vor oder bitten Sie um die Genehmigung von Mindestzielen gemäß des Klimagesetzes. Erwirken Sie die Zustimmung zu diesen Zielen auf politischer Ebene in der Stadt und politische Unterstützung für den Wärmeplan, um die Ziele zu erreichen. Setzen Sie sich für eine 100%ige Akzeptanz ein.</a:t>
            </a:r>
          </a:p>
          <a:p>
            <a:pPr marL="180000" indent="-180000">
              <a:spcBef>
                <a:spcPts val="600"/>
              </a:spcBef>
            </a:pPr>
            <a:r>
              <a:rPr lang="de-DE" sz="1600" b="1" dirty="0"/>
              <a:t>Was man nicht tun sollte</a:t>
            </a:r>
          </a:p>
          <a:p>
            <a:pPr marL="0" indent="0">
              <a:spcBef>
                <a:spcPts val="600"/>
              </a:spcBef>
              <a:buNone/>
            </a:pPr>
            <a:r>
              <a:rPr lang="de-DE" dirty="0"/>
              <a:t>Wenn Sie zu Beginn des Wärmeplanungsprozesses nicht über einen starken politischen Rückhalt verfügen, besteht die große Gefahr, dass Sie nicht in der Lage sind, die politische Akzeptanz für den Wärmeplan zu erreichen, und dass es bei der Umsetzung der Maßnahmen an politischer Führung und Entscheidungen mangelt.</a:t>
            </a:r>
          </a:p>
        </p:txBody>
      </p:sp>
      <p:sp>
        <p:nvSpPr>
          <p:cNvPr id="20" name="Pladsholder til indhold 8">
            <a:extLst>
              <a:ext uri="{FF2B5EF4-FFF2-40B4-BE49-F238E27FC236}">
                <a16:creationId xmlns:a16="http://schemas.microsoft.com/office/drawing/2014/main" id="{B4AEDF18-99D5-4E92-B277-E02FE4B83656}"/>
              </a:ext>
            </a:extLst>
          </p:cNvPr>
          <p:cNvSpPr>
            <a:spLocks noGrp="1"/>
          </p:cNvSpPr>
          <p:nvPr>
            <p:ph sz="half" idx="15"/>
          </p:nvPr>
        </p:nvSpPr>
        <p:spPr>
          <a:xfrm>
            <a:off x="9224373" y="1336590"/>
            <a:ext cx="1455350" cy="4618732"/>
          </a:xfrm>
        </p:spPr>
        <p:txBody>
          <a:bodyPr>
            <a:normAutofit/>
          </a:bodyPr>
          <a:lstStyle/>
          <a:p>
            <a:pPr marL="0" indent="0">
              <a:lnSpc>
                <a:spcPct val="80000"/>
              </a:lnSpc>
              <a:buNone/>
            </a:pPr>
            <a:r>
              <a:rPr lang="de-DE" sz="1200" b="1" dirty="0">
                <a:latin typeface="+mj-lt"/>
              </a:rPr>
              <a:t>Mehr Infos</a:t>
            </a:r>
          </a:p>
          <a:p>
            <a:pPr lvl="1"/>
            <a:r>
              <a:rPr lang="de-DE" sz="1000" dirty="0">
                <a:hlinkClick r:id="rId3"/>
              </a:rPr>
              <a:t>I.1 Einbeziehung von Interessens-gruppen in die Wärmeplanung in DK</a:t>
            </a:r>
            <a:endParaRPr lang="de-DE" sz="1000" dirty="0"/>
          </a:p>
          <a:p>
            <a:pPr lvl="1"/>
            <a:endParaRPr lang="de-DE" sz="1000" dirty="0">
              <a:latin typeface="+mj-lt"/>
            </a:endParaRPr>
          </a:p>
          <a:p>
            <a:pPr lvl="1"/>
            <a:endParaRPr lang="de-DE" sz="1000" dirty="0">
              <a:latin typeface="+mj-lt"/>
            </a:endParaRPr>
          </a:p>
          <a:p>
            <a:pPr marL="0" indent="0">
              <a:lnSpc>
                <a:spcPct val="80000"/>
              </a:lnSpc>
              <a:buNone/>
            </a:pPr>
            <a:r>
              <a:rPr lang="de-DE" sz="1200" b="1" dirty="0">
                <a:latin typeface="+mj-lt"/>
              </a:rPr>
              <a:t>Beispiele</a:t>
            </a:r>
          </a:p>
          <a:p>
            <a:pPr lvl="1"/>
            <a:r>
              <a:rPr lang="de-DE" sz="1000" dirty="0">
                <a:latin typeface="+mj-lt"/>
                <a:hlinkClick r:id="rId4"/>
              </a:rPr>
              <a:t>I.3 Überblick über den</a:t>
            </a:r>
            <a:r>
              <a:rPr lang="de-DE" sz="1000" dirty="0">
                <a:latin typeface="+mj-lt"/>
              </a:rPr>
              <a:t> </a:t>
            </a:r>
            <a:r>
              <a:rPr lang="de-DE" sz="1000" dirty="0">
                <a:latin typeface="+mj-lt"/>
                <a:hlinkClick r:id="rId3"/>
              </a:rPr>
              <a:t>Matrixplan </a:t>
            </a:r>
            <a:r>
              <a:rPr lang="de-DE" sz="1000" dirty="0" err="1">
                <a:latin typeface="+mj-lt"/>
                <a:hlinkClick r:id="rId3"/>
              </a:rPr>
              <a:t>Sønderborg</a:t>
            </a:r>
            <a:endParaRPr lang="de-DE" sz="1000" dirty="0">
              <a:latin typeface="+mj-lt"/>
            </a:endParaRPr>
          </a:p>
          <a:p>
            <a:pPr marL="252000" marR="0" lvl="1" indent="-180000" algn="l" defTabSz="457200" rtl="0" eaLnBrk="1" fontAlgn="auto" latinLnBrk="0" hangingPunct="1">
              <a:lnSpc>
                <a:spcPct val="100000"/>
              </a:lnSpc>
              <a:spcBef>
                <a:spcPts val="600"/>
              </a:spcBef>
              <a:spcAft>
                <a:spcPts val="0"/>
              </a:spcAft>
              <a:buClr>
                <a:srgbClr val="92278F"/>
              </a:buClr>
              <a:buSzPct val="80000"/>
              <a:buFont typeface="Wingdings 3" charset="2"/>
              <a:buChar char=""/>
              <a:tabLst/>
              <a:defRPr/>
            </a:pPr>
            <a:r>
              <a:rPr kumimoji="0" lang="de-DE" sz="1000" b="0" i="0" u="none" strike="noStrike" kern="1200" cap="none" spc="0" normalizeH="0" baseline="0" dirty="0">
                <a:ln>
                  <a:noFill/>
                </a:ln>
                <a:solidFill>
                  <a:prstClr val="black">
                    <a:lumMod val="75000"/>
                    <a:lumOff val="25000"/>
                  </a:prstClr>
                </a:solidFill>
                <a:effectLst/>
                <a:uLnTx/>
                <a:uFillTx/>
                <a:latin typeface="+mj-lt"/>
                <a:ea typeface="+mn-ea"/>
                <a:cs typeface="+mn-cs"/>
                <a:hlinkClick r:id="rId3"/>
              </a:rPr>
              <a:t>I.3 JRC - Bericht über bewährte Verfahren (wird demnächst veröffentlicht...)</a:t>
            </a:r>
            <a:endParaRPr kumimoji="0" lang="de-DE" sz="1000" b="0" i="0" u="none" strike="noStrike" kern="1200" cap="none" spc="0" normalizeH="0" baseline="0" dirty="0">
              <a:ln>
                <a:noFill/>
              </a:ln>
              <a:solidFill>
                <a:prstClr val="black">
                  <a:lumMod val="75000"/>
                  <a:lumOff val="25000"/>
                </a:prstClr>
              </a:solidFill>
              <a:effectLst/>
              <a:uLnTx/>
              <a:uFillTx/>
              <a:latin typeface="+mj-lt"/>
              <a:ea typeface="+mn-ea"/>
              <a:cs typeface="+mn-cs"/>
            </a:endParaRPr>
          </a:p>
        </p:txBody>
      </p:sp>
    </p:spTree>
    <p:extLst>
      <p:ext uri="{BB962C8B-B14F-4D97-AF65-F5344CB8AC3E}">
        <p14:creationId xmlns:p14="http://schemas.microsoft.com/office/powerpoint/2010/main" val="2007379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p:txBody>
          <a:bodyPr>
            <a:noAutofit/>
          </a:bodyPr>
          <a:lstStyle/>
          <a:p>
            <a:r>
              <a:rPr lang="de-DE"/>
              <a:t>I.4: Treiber und Hindernisse</a:t>
            </a:r>
            <a:br>
              <a:rPr lang="de-DE"/>
            </a:br>
            <a:endParaRPr lang="de-DE"/>
          </a:p>
        </p:txBody>
      </p:sp>
      <p:sp>
        <p:nvSpPr>
          <p:cNvPr id="8" name="Pladsholder til indhold 7">
            <a:extLst>
              <a:ext uri="{FF2B5EF4-FFF2-40B4-BE49-F238E27FC236}">
                <a16:creationId xmlns:a16="http://schemas.microsoft.com/office/drawing/2014/main" id="{06CAEB5E-720F-4B25-8256-DEDC39D91CA3}"/>
              </a:ext>
            </a:extLst>
          </p:cNvPr>
          <p:cNvSpPr>
            <a:spLocks noGrp="1"/>
          </p:cNvSpPr>
          <p:nvPr>
            <p:ph sz="half" idx="1"/>
          </p:nvPr>
        </p:nvSpPr>
        <p:spPr/>
        <p:txBody>
          <a:bodyPr>
            <a:normAutofit fontScale="47500" lnSpcReduction="20000"/>
          </a:bodyPr>
          <a:lstStyle/>
          <a:p>
            <a:pPr marL="180000" indent="-180000">
              <a:spcBef>
                <a:spcPts val="600"/>
              </a:spcBef>
            </a:pPr>
            <a:r>
              <a:rPr lang="de-DE" b="1" dirty="0"/>
              <a:t>Zweck</a:t>
            </a:r>
          </a:p>
          <a:p>
            <a:pPr marL="0" indent="0">
              <a:spcBef>
                <a:spcPts val="600"/>
              </a:spcBef>
              <a:buNone/>
            </a:pPr>
            <a:r>
              <a:rPr lang="de-DE" dirty="0"/>
              <a:t>Ermittlung und Verständnis von Faktoren, die die Entwicklung eines Wärmeplans (einschließlich der Umsetzung des vorgeschlagenen Aktionsplans) fördern (Treiber) oder behindern (Hindernisse). Bei diesen Faktoren kann es sich um </a:t>
            </a:r>
            <a:r>
              <a:rPr kumimoji="0" lang="de-DE" sz="19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Organisationen</a:t>
            </a:r>
            <a:r>
              <a:rPr lang="de-DE" sz="1900" dirty="0">
                <a:solidFill>
                  <a:prstClr val="black">
                    <a:lumMod val="75000"/>
                    <a:lumOff val="25000"/>
                  </a:prstClr>
                </a:solidFill>
                <a:latin typeface="Trebuchet MS" panose="020B0603020202020204"/>
              </a:rPr>
              <a:t>, </a:t>
            </a:r>
            <a:r>
              <a:rPr kumimoji="0" lang="de-DE" sz="19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Personen, lokale Bedingungen und Regeln sowie </a:t>
            </a:r>
            <a:r>
              <a:rPr lang="de-DE" sz="1900" dirty="0">
                <a:solidFill>
                  <a:prstClr val="black">
                    <a:lumMod val="75000"/>
                    <a:lumOff val="25000"/>
                  </a:prstClr>
                </a:solidFill>
                <a:latin typeface="Trebuchet MS" panose="020B0603020202020204"/>
              </a:rPr>
              <a:t>physikalische Bedingungen (z.B. geringe Wärmedichte) </a:t>
            </a:r>
            <a:r>
              <a:rPr lang="de-DE" sz="1900" dirty="0"/>
              <a:t>handeln</a:t>
            </a:r>
            <a:r>
              <a:rPr kumimoji="0" lang="de-DE" sz="19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a:t>
            </a:r>
            <a:endParaRPr lang="de-DE" sz="1900" dirty="0"/>
          </a:p>
          <a:p>
            <a:pPr marL="285750" indent="-285750">
              <a:spcBef>
                <a:spcPts val="600"/>
              </a:spcBef>
            </a:pPr>
            <a:r>
              <a:rPr lang="de-DE" b="1" dirty="0"/>
              <a:t>Beschreibung</a:t>
            </a:r>
          </a:p>
          <a:p>
            <a:pPr marL="0" indent="0">
              <a:spcBef>
                <a:spcPts val="600"/>
              </a:spcBef>
              <a:buNone/>
            </a:pPr>
            <a:r>
              <a:rPr lang="de-DE" dirty="0"/>
              <a:t>In jeder Kommune gibt es unterschiedliche Bedingungen, die den Wärmeplanungsprozess entweder vorantreiben oder behindern können. Es ist wichtig herauszufinden, wie die Kommune von der Wärmewende profitieren kann, aber auch welche Hindernisse es vor Ort gibt.</a:t>
            </a:r>
          </a:p>
          <a:p>
            <a:pPr>
              <a:spcBef>
                <a:spcPts val="600"/>
              </a:spcBef>
            </a:pPr>
            <a:r>
              <a:rPr lang="de-DE" b="1" dirty="0"/>
              <a:t>"Was ist für uns drin?" - Beispiele</a:t>
            </a:r>
          </a:p>
          <a:p>
            <a:pPr marL="0" indent="0">
              <a:spcBef>
                <a:spcPts val="600"/>
              </a:spcBef>
              <a:buNone/>
            </a:pPr>
            <a:r>
              <a:rPr lang="de-DE" dirty="0"/>
              <a:t>Die Luftverschmutzung durch die Verbrennung von Öl oder Kohle kann bekämpft werden.</a:t>
            </a:r>
          </a:p>
          <a:p>
            <a:pPr marL="0" indent="0">
              <a:spcBef>
                <a:spcPts val="600"/>
              </a:spcBef>
              <a:buNone/>
            </a:pPr>
            <a:r>
              <a:rPr lang="de-DE" dirty="0"/>
              <a:t>Lokale Zulieferer für den Wärmesektor könnten bessere Marktchancen erhalten.</a:t>
            </a:r>
          </a:p>
          <a:p>
            <a:pPr marL="0" indent="0">
              <a:spcBef>
                <a:spcPts val="600"/>
              </a:spcBef>
              <a:buNone/>
            </a:pPr>
            <a:r>
              <a:rPr lang="de-DE" dirty="0"/>
              <a:t>Lärm von lokalen Luft-Wasser-Wärmepumpen kann durch Fernwärmeversorgung vermieden werden.</a:t>
            </a:r>
          </a:p>
          <a:p>
            <a:pPr>
              <a:spcBef>
                <a:spcPts val="600"/>
              </a:spcBef>
            </a:pPr>
            <a:r>
              <a:rPr lang="de-DE" b="1" dirty="0"/>
              <a:t>Beispiele für Hindernisse</a:t>
            </a:r>
          </a:p>
          <a:p>
            <a:pPr marL="0" indent="0">
              <a:spcBef>
                <a:spcPts val="600"/>
              </a:spcBef>
              <a:buNone/>
            </a:pPr>
            <a:r>
              <a:rPr lang="de-DE" dirty="0"/>
              <a:t>Fernwärme könnte teuer sein und in der Kommune schlecht verwaltet werden. Es kann viel Widerstand geben.</a:t>
            </a:r>
          </a:p>
          <a:p>
            <a:pPr marL="0" indent="0">
              <a:spcBef>
                <a:spcPts val="600"/>
              </a:spcBef>
              <a:buNone/>
            </a:pPr>
            <a:r>
              <a:rPr lang="de-DE" dirty="0"/>
              <a:t>Das Fehlen einer Tradition gemeinsamer Projekte kann zu einer geringen Akzeptanz gemeinsamer Lösungen führen.</a:t>
            </a:r>
          </a:p>
        </p:txBody>
      </p:sp>
      <p:sp>
        <p:nvSpPr>
          <p:cNvPr id="9" name="Pladsholder til indhold 8">
            <a:extLst>
              <a:ext uri="{FF2B5EF4-FFF2-40B4-BE49-F238E27FC236}">
                <a16:creationId xmlns:a16="http://schemas.microsoft.com/office/drawing/2014/main" id="{4A15DA44-609B-49C7-BFE7-37194F420D9E}"/>
              </a:ext>
            </a:extLst>
          </p:cNvPr>
          <p:cNvSpPr>
            <a:spLocks noGrp="1"/>
          </p:cNvSpPr>
          <p:nvPr>
            <p:ph sz="half" idx="15"/>
          </p:nvPr>
        </p:nvSpPr>
        <p:spPr/>
        <p:txBody>
          <a:bodyPr>
            <a:normAutofit/>
          </a:bodyPr>
          <a:lstStyle/>
          <a:p>
            <a:pPr marL="0" indent="0">
              <a:lnSpc>
                <a:spcPct val="80000"/>
              </a:lnSpc>
              <a:buNone/>
            </a:pPr>
            <a:r>
              <a:rPr lang="de-DE" sz="1200" b="1"/>
              <a:t>Mehr Infos</a:t>
            </a:r>
          </a:p>
          <a:p>
            <a:pPr lvl="1"/>
            <a:endParaRPr lang="de-DE" sz="1000"/>
          </a:p>
          <a:p>
            <a:pPr lvl="1"/>
            <a:endParaRPr lang="de-DE" sz="1000"/>
          </a:p>
          <a:p>
            <a:pPr marL="0" indent="0">
              <a:lnSpc>
                <a:spcPct val="80000"/>
              </a:lnSpc>
              <a:buNone/>
            </a:pPr>
            <a:r>
              <a:rPr lang="de-DE" sz="1200" b="1"/>
              <a:t>Beispiele</a:t>
            </a:r>
          </a:p>
          <a:p>
            <a:pPr lvl="1"/>
            <a:r>
              <a:rPr lang="de-DE" sz="1000">
                <a:highlight>
                  <a:srgbClr val="FFFF00"/>
                </a:highlight>
              </a:rPr>
              <a:t>BaWü-Ref.: XXX</a:t>
            </a:r>
          </a:p>
        </p:txBody>
      </p:sp>
      <p:sp>
        <p:nvSpPr>
          <p:cNvPr id="3" name="Pladsholder til indhold 2">
            <a:extLst>
              <a:ext uri="{FF2B5EF4-FFF2-40B4-BE49-F238E27FC236}">
                <a16:creationId xmlns:a16="http://schemas.microsoft.com/office/drawing/2014/main" id="{9CC1F9B9-F05E-42DE-B040-BBBC585B1A30}"/>
              </a:ext>
            </a:extLst>
          </p:cNvPr>
          <p:cNvSpPr>
            <a:spLocks noGrp="1"/>
          </p:cNvSpPr>
          <p:nvPr>
            <p:ph sz="half" idx="16"/>
          </p:nvPr>
        </p:nvSpPr>
        <p:spPr/>
        <p:txBody>
          <a:bodyPr>
            <a:normAutofit fontScale="62500" lnSpcReduction="20000"/>
          </a:bodyPr>
          <a:lstStyle/>
          <a:p>
            <a:pPr marL="285750" indent="-285750">
              <a:spcBef>
                <a:spcPts val="600"/>
              </a:spcBef>
            </a:pPr>
            <a:r>
              <a:rPr lang="de-DE" b="1" dirty="0"/>
              <a:t>Gutes Beispiel - </a:t>
            </a:r>
            <a:r>
              <a:rPr lang="de-DE" b="1" dirty="0" err="1"/>
              <a:t>Sønderborg</a:t>
            </a:r>
            <a:endParaRPr lang="de-DE" b="1" dirty="0"/>
          </a:p>
          <a:p>
            <a:pPr marL="0" indent="0">
              <a:spcBef>
                <a:spcPts val="600"/>
              </a:spcBef>
              <a:buNone/>
            </a:pPr>
            <a:r>
              <a:rPr lang="de-DE" dirty="0"/>
              <a:t>In der dänischen Gemeinde </a:t>
            </a:r>
            <a:r>
              <a:rPr lang="de-DE" dirty="0" err="1"/>
              <a:t>Sønderborg</a:t>
            </a:r>
            <a:r>
              <a:rPr lang="de-DE" dirty="0"/>
              <a:t> (Sonderburg) befindet sich der Hauptsitz von Danfoss. Danfoss ist sehr aktiv bzgl. der Energiewende und möchte mit seiner Heimatgemeinde </a:t>
            </a:r>
            <a:r>
              <a:rPr lang="de-DE" dirty="0" err="1"/>
              <a:t>Sønderborg</a:t>
            </a:r>
            <a:r>
              <a:rPr lang="de-DE" dirty="0"/>
              <a:t> ein Beispiel dafür geben, wie ein zukünftiges Energiesystem aussehen sollte. Für den Wärmesektor bedeutet dies Fernwärme, wo immer dies möglich ist, Nutzung von Wärmeüberschüssen in Fernwärmesystemen, flexible Sektorenkopplung mit Wärmepumpen (DH und individuell) und Power-</a:t>
            </a:r>
            <a:r>
              <a:rPr lang="de-DE" dirty="0" err="1"/>
              <a:t>to</a:t>
            </a:r>
            <a:r>
              <a:rPr lang="de-DE" dirty="0"/>
              <a:t>-X.</a:t>
            </a:r>
          </a:p>
          <a:p>
            <a:pPr marL="0" indent="0">
              <a:spcBef>
                <a:spcPts val="600"/>
              </a:spcBef>
              <a:buNone/>
            </a:pPr>
            <a:r>
              <a:rPr lang="de-DE" dirty="0"/>
              <a:t>Danfoss hat sich nicht aktiv am Wärmeplanungsprozess beteiligt, aber die Wärmeversorgungsunternehmen und die Gemeinde haben sich auf einen Wärmeplan geeinigt, der diese Elemente enthält.</a:t>
            </a:r>
            <a:br>
              <a:rPr lang="de-DE" dirty="0"/>
            </a:br>
            <a:endParaRPr lang="de-DE" dirty="0"/>
          </a:p>
          <a:p>
            <a:pPr marL="285750" indent="-285750">
              <a:spcBef>
                <a:spcPts val="600"/>
              </a:spcBef>
            </a:pPr>
            <a:r>
              <a:rPr lang="de-DE" b="1" dirty="0"/>
              <a:t>Schlechtes Beispiel - Silkeborg</a:t>
            </a:r>
          </a:p>
          <a:p>
            <a:pPr marL="0" indent="0">
              <a:spcBef>
                <a:spcPts val="600"/>
              </a:spcBef>
              <a:buNone/>
            </a:pPr>
            <a:r>
              <a:rPr lang="de-DE" dirty="0"/>
              <a:t>Hindernisse können entstehen, wenn die Bürger von der Gemeinde überstimmt werden.</a:t>
            </a:r>
          </a:p>
          <a:p>
            <a:pPr marL="0" indent="0">
              <a:spcBef>
                <a:spcPts val="600"/>
              </a:spcBef>
              <a:buNone/>
            </a:pPr>
            <a:r>
              <a:rPr lang="de-DE" dirty="0"/>
              <a:t>Die dänische Gemeinde Silkeborg wollte Gebiete mit individueller Erdgasversorgung auf Fernwärme umstellen. Dies löste großen Widerstand aus, weil sich die Menschen überstimmt fühlten.</a:t>
            </a:r>
          </a:p>
          <a:p>
            <a:pPr marL="0" indent="0">
              <a:spcBef>
                <a:spcPts val="600"/>
              </a:spcBef>
              <a:buNone/>
            </a:pPr>
            <a:r>
              <a:rPr lang="de-DE" dirty="0"/>
              <a:t>Eine andere dänische Gemeinde, </a:t>
            </a:r>
            <a:r>
              <a:rPr lang="de-DE" dirty="0" err="1"/>
              <a:t>Horsens</a:t>
            </a:r>
            <a:r>
              <a:rPr lang="de-DE" dirty="0"/>
              <a:t>, hat daraus gelernt und in allen Erdgasgebieten Informationsveranstaltungen abgehalten, um den Zweck der Umstellung auf Fernwärme zu erläutern. Das Ergebnis ist, dass innerhalb weniger Jahre 10.000 Häuser auf Fernwärme umgestellt wurden. Nicht ohne Widerstand (150 Häuser beschwerten sich), aber insgesamt sind die Bürger- zufrieden.</a:t>
            </a:r>
          </a:p>
          <a:p>
            <a:endParaRPr lang="de-DE" dirty="0"/>
          </a:p>
        </p:txBody>
      </p:sp>
      <p:sp>
        <p:nvSpPr>
          <p:cNvPr id="4" name="Pladsholder til indhold 3">
            <a:extLst>
              <a:ext uri="{FF2B5EF4-FFF2-40B4-BE49-F238E27FC236}">
                <a16:creationId xmlns:a16="http://schemas.microsoft.com/office/drawing/2014/main" id="{F87B92FC-7AF4-45DC-97AE-B8677E5ED33D}"/>
              </a:ext>
            </a:extLst>
          </p:cNvPr>
          <p:cNvSpPr>
            <a:spLocks noGrp="1"/>
          </p:cNvSpPr>
          <p:nvPr>
            <p:ph sz="half" idx="17"/>
          </p:nvPr>
        </p:nvSpPr>
        <p:spPr/>
        <p:txBody>
          <a:bodyPr>
            <a:normAutofit fontScale="40000" lnSpcReduction="20000"/>
          </a:bodyPr>
          <a:lstStyle/>
          <a:p>
            <a:r>
              <a:rPr lang="de-DE" sz="1800" b="1" dirty="0"/>
              <a:t>Was man tun sollte</a:t>
            </a:r>
            <a:endParaRPr lang="de-DE" b="1" dirty="0"/>
          </a:p>
          <a:p>
            <a:pPr marL="0" indent="0">
              <a:spcBef>
                <a:spcPts val="600"/>
              </a:spcBef>
              <a:buNone/>
            </a:pPr>
            <a:r>
              <a:rPr lang="de-DE" dirty="0"/>
              <a:t>Finden Sie die treibenden Kräfte und Personen in Ihrer eigenen Gemeinde. Finden Sie Hindernisse in Ihrer Gemeinde und eine Strategie diese zu überwinden.</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lang="de-DE" dirty="0"/>
              <a:t>Rufen Sie einen </a:t>
            </a:r>
            <a:r>
              <a:rPr lang="de-DE" dirty="0">
                <a:sym typeface="Wingdings" panose="05000000000000000000" pitchFamily="2" charset="2"/>
              </a:rPr>
              <a:t>REA-Freund</a:t>
            </a:r>
            <a:r>
              <a:rPr lang="de-DE" dirty="0"/>
              <a:t> an</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kumimoji="0" lang="de-DE" sz="18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Referenzen, Projektbeschreibungen </a:t>
            </a:r>
            <a:r>
              <a:rPr kumimoji="0" lang="de-DE" sz="1800" b="0" i="0" u="none" strike="noStrike" kern="1200" cap="none" spc="0" normalizeH="0" baseline="0" dirty="0" err="1">
                <a:ln>
                  <a:noFill/>
                </a:ln>
                <a:solidFill>
                  <a:prstClr val="black">
                    <a:lumMod val="75000"/>
                    <a:lumOff val="25000"/>
                  </a:prstClr>
                </a:solidFill>
                <a:effectLst/>
                <a:uLnTx/>
                <a:uFillTx/>
                <a:latin typeface="Trebuchet MS" panose="020B0603020202020204"/>
                <a:ea typeface="+mn-ea"/>
                <a:cs typeface="+mn-cs"/>
              </a:rPr>
              <a:t>u.ä.</a:t>
            </a:r>
            <a:r>
              <a:rPr kumimoji="0" lang="de-DE" sz="18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 in den REA-Werkzeugkasten (Toolbox) hochladen</a:t>
            </a:r>
            <a:endParaRPr lang="de-DE" dirty="0"/>
          </a:p>
          <a:p>
            <a:pPr>
              <a:spcBef>
                <a:spcPts val="600"/>
              </a:spcBef>
            </a:pPr>
            <a:r>
              <a:rPr lang="de-DE" b="1" dirty="0"/>
              <a:t>Was man nicht tun sollte</a:t>
            </a:r>
          </a:p>
          <a:p>
            <a:pPr marL="0" indent="0">
              <a:spcBef>
                <a:spcPts val="600"/>
              </a:spcBef>
              <a:buNone/>
            </a:pPr>
            <a:r>
              <a:rPr lang="de-DE" dirty="0"/>
              <a:t>Unterschätzen Sie die Skepsis/Widerstand der Bürger nicht!</a:t>
            </a:r>
          </a:p>
        </p:txBody>
      </p:sp>
    </p:spTree>
    <p:extLst>
      <p:ext uri="{BB962C8B-B14F-4D97-AF65-F5344CB8AC3E}">
        <p14:creationId xmlns:p14="http://schemas.microsoft.com/office/powerpoint/2010/main" val="3224235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9668039" cy="726990"/>
          </a:xfrm>
        </p:spPr>
        <p:txBody>
          <a:bodyPr>
            <a:noAutofit/>
          </a:bodyPr>
          <a:lstStyle/>
          <a:p>
            <a:r>
              <a:rPr lang="de-DE" dirty="0"/>
              <a:t>I.5: Einbindung </a:t>
            </a:r>
            <a:r>
              <a:rPr lang="de-DE" sz="2800" dirty="0"/>
              <a:t>(Politiker, Beteiligte, Bürger)</a:t>
            </a:r>
            <a:endParaRPr lang="de-DE" dirty="0"/>
          </a:p>
        </p:txBody>
      </p:sp>
      <p:sp>
        <p:nvSpPr>
          <p:cNvPr id="15" name="Pladsholder til indhold 14">
            <a:extLst>
              <a:ext uri="{FF2B5EF4-FFF2-40B4-BE49-F238E27FC236}">
                <a16:creationId xmlns:a16="http://schemas.microsoft.com/office/drawing/2014/main" id="{FE3BD3B5-0888-4C10-A980-5F853461A718}"/>
              </a:ext>
            </a:extLst>
          </p:cNvPr>
          <p:cNvSpPr>
            <a:spLocks noGrp="1"/>
          </p:cNvSpPr>
          <p:nvPr>
            <p:ph sz="half" idx="1"/>
          </p:nvPr>
        </p:nvSpPr>
        <p:spPr>
          <a:xfrm>
            <a:off x="720012" y="1336675"/>
            <a:ext cx="4363589" cy="3387725"/>
          </a:xfrm>
        </p:spPr>
        <p:txBody>
          <a:bodyPr>
            <a:noAutofit/>
          </a:bodyPr>
          <a:lstStyle/>
          <a:p>
            <a:r>
              <a:rPr lang="de-DE" sz="650" b="1" dirty="0"/>
              <a:t>Zweck</a:t>
            </a:r>
          </a:p>
          <a:p>
            <a:pPr marL="0" indent="0">
              <a:spcBef>
                <a:spcPts val="0"/>
              </a:spcBef>
              <a:buNone/>
            </a:pPr>
            <a:r>
              <a:rPr lang="de-DE" sz="650" dirty="0"/>
              <a:t>Erörterung von Ideen und Erstellung von Plänen für die Beteiligung von Bürgern, Politikern, direkt betroffenen Interessengruppen und durchführenden Akteuren - um herauszufinden, wer was (und wann) tun soll. Wenn Sie diesen Schritt in der Anfangsphase richtig machen, ersparen Sie sich später viel Arbeit im Kampf gegen Widerstände.</a:t>
            </a:r>
          </a:p>
          <a:p>
            <a:r>
              <a:rPr lang="de-DE" sz="650" b="1" dirty="0"/>
              <a:t>Beschreibung</a:t>
            </a:r>
          </a:p>
          <a:p>
            <a:pPr marL="0" indent="0">
              <a:spcBef>
                <a:spcPts val="0"/>
              </a:spcBef>
              <a:buNone/>
            </a:pPr>
            <a:r>
              <a:rPr lang="de-DE" sz="650" dirty="0"/>
              <a:t>Da es sich bei der Umstellung des Wärmesektors um einen radikalen Wandel handelt, wird er ohne die Einbeziehung aller relevanten Interessengruppen nicht gelingen. Für die verschiedenen Interessengruppen (Politiker, Hauptinteressengruppen und Bürger) müssen unterschiedliche Ansätze für die Beteiligung angewandt werden. Die Einbindung erfolgt in allen Phasen des Wärmeplanungsprozesses.</a:t>
            </a:r>
          </a:p>
          <a:p>
            <a:pPr marL="0" indent="0">
              <a:buNone/>
            </a:pPr>
            <a:r>
              <a:rPr lang="de-DE" sz="650" dirty="0"/>
              <a:t>Die Politiker müssen sich bewusst sein, dass sie Entscheidungen darüber treffen müssen, wie ehrgeizig der Wärmeplan sein soll. Bevor der Planungsprozess beginnt, muss eine politische Entscheidung über die Reduktionsziele (100%?) und den Zeitpunkt, zu dem diese erreicht werden sollen (2030? 2045? 2050?) im Wärmesektor getroffen werden. Es ist wichtig, dass ein starkes politisches Signal hinter den Zielen und der Bedeutung der Zielerreichung steht. Wenn möglich, sollte eine 100%ige politische Einigung erzielt werden, denn in der Umsetzungsphase wird es immer wieder zu Beschwerden kommen. Gerade dann ist es wichtig, dass Politiker Führungsstärke zeigen und nicht versuchen, mit der Bekämpfung des gemeinsamen Ziels Stimmen zu gewinnen.</a:t>
            </a:r>
          </a:p>
          <a:p>
            <a:pPr marL="0" indent="0">
              <a:buNone/>
            </a:pPr>
            <a:r>
              <a:rPr lang="de-DE" sz="650" dirty="0"/>
              <a:t>Es ist vorzuziehen, die wichtigsten Akteure in einer Interessensvertreter-Gruppe zu versammeln, die dem Wärmeplanungsprozess folgt. Als Interessensvertreter werden hier die Akteure bezeichnet, die direkt an der Umsetzung der Umstellungsmaßnahmen beteiligt sein werden. Als Mindestbeteiligung müssen die Versorgungsunternehmen in dieser Gruppe vertreten sein. Bei der Vorbereitung muss die Kerngruppe eine Interessensvertreter-Gruppe bilden und sich darüber im Klaren sein, ob es unter den Interessensvertretern/Akteuren einige gibt, die sich in der Umsetzungsphase um die Umsetzung an sich kümmern können. Dies gilt insbesondere für die Umstellung des Fernwärmesektors und die Einführung/Erweiterung neuer Fernwärmegebiete.</a:t>
            </a:r>
          </a:p>
          <a:p>
            <a:pPr marL="0" indent="0">
              <a:buNone/>
            </a:pPr>
            <a:r>
              <a:rPr lang="de-DE" sz="650" dirty="0"/>
              <a:t>Die Einbeziehung der Bürger und die Anerkennung der Notwendigkeit des Energiewende sind wesentlich für die Entscheidungsfähigkeit der Politiker. Die Einbindung der Bürger muss frühzeitig beginnen. In Phase I könnte die Beteiligung die Ausarbeitung eines Kommunikationsplans für den Wärmeplanungsprozess und die Veranstaltung eines öffentlichen Auftaktworkshops umfassen.</a:t>
            </a:r>
          </a:p>
        </p:txBody>
      </p:sp>
      <p:sp>
        <p:nvSpPr>
          <p:cNvPr id="16" name="Pladsholder til indhold 15">
            <a:extLst>
              <a:ext uri="{FF2B5EF4-FFF2-40B4-BE49-F238E27FC236}">
                <a16:creationId xmlns:a16="http://schemas.microsoft.com/office/drawing/2014/main" id="{23A242F2-CE38-4AE5-B6E4-82DD861A4D89}"/>
              </a:ext>
            </a:extLst>
          </p:cNvPr>
          <p:cNvSpPr>
            <a:spLocks noGrp="1"/>
          </p:cNvSpPr>
          <p:nvPr>
            <p:ph sz="half" idx="15"/>
          </p:nvPr>
        </p:nvSpPr>
        <p:spPr>
          <a:xfrm>
            <a:off x="9224963" y="1336675"/>
            <a:ext cx="1454150" cy="4618038"/>
          </a:xfrm>
        </p:spPr>
        <p:txBody>
          <a:bodyPr>
            <a:noAutofit/>
          </a:bodyPr>
          <a:lstStyle/>
          <a:p>
            <a:pPr marL="0" indent="0">
              <a:lnSpc>
                <a:spcPct val="80000"/>
              </a:lnSpc>
              <a:buNone/>
            </a:pPr>
            <a:r>
              <a:rPr lang="de-DE" sz="1200" b="1" dirty="0"/>
              <a:t>Verwandte Elemente</a:t>
            </a:r>
          </a:p>
          <a:p>
            <a:pPr lvl="1">
              <a:lnSpc>
                <a:spcPct val="80000"/>
              </a:lnSpc>
            </a:pPr>
            <a:r>
              <a:rPr lang="de-DE" sz="1000" dirty="0">
                <a:hlinkClick r:id="rId3" action="ppaction://hlinksldjump"/>
              </a:rPr>
              <a:t>I.6 Arbeitsplan</a:t>
            </a:r>
            <a:endParaRPr lang="de-DE" sz="1000" dirty="0"/>
          </a:p>
          <a:p>
            <a:pPr lvl="1">
              <a:lnSpc>
                <a:spcPct val="80000"/>
              </a:lnSpc>
            </a:pPr>
            <a:r>
              <a:rPr lang="de-DE" sz="1000" dirty="0">
                <a:hlinkClick r:id="rId4" action="ppaction://hlinksldjump"/>
              </a:rPr>
              <a:t>III.3 Aktionsplan</a:t>
            </a:r>
            <a:endParaRPr lang="de-DE" sz="1000" dirty="0"/>
          </a:p>
          <a:p>
            <a:pPr marL="0" indent="0">
              <a:lnSpc>
                <a:spcPct val="80000"/>
              </a:lnSpc>
              <a:buNone/>
            </a:pPr>
            <a:endParaRPr lang="de-DE" sz="1200" b="1" dirty="0"/>
          </a:p>
          <a:p>
            <a:pPr marL="0" indent="0">
              <a:lnSpc>
                <a:spcPct val="80000"/>
              </a:lnSpc>
              <a:buNone/>
            </a:pPr>
            <a:r>
              <a:rPr lang="de-DE" sz="1200" b="1" dirty="0"/>
              <a:t>Mehr Infos</a:t>
            </a:r>
          </a:p>
          <a:p>
            <a:pPr lvl="1"/>
            <a:r>
              <a:rPr lang="de-DE" sz="1000" dirty="0">
                <a:hlinkClick r:id="rId5"/>
              </a:rPr>
              <a:t>I.5 Öffentliche Wahrnehmung</a:t>
            </a:r>
            <a:endParaRPr lang="de-DE" sz="1000" dirty="0"/>
          </a:p>
          <a:p>
            <a:pPr lvl="1"/>
            <a:endParaRPr lang="de-DE" sz="1000" dirty="0"/>
          </a:p>
          <a:p>
            <a:pPr marL="0" indent="0">
              <a:lnSpc>
                <a:spcPct val="80000"/>
              </a:lnSpc>
              <a:buNone/>
            </a:pPr>
            <a:r>
              <a:rPr lang="de-DE" sz="1200" b="1" dirty="0"/>
              <a:t>Beispiele</a:t>
            </a:r>
          </a:p>
          <a:p>
            <a:pPr lvl="1"/>
            <a:r>
              <a:rPr lang="de-DE" sz="1000" dirty="0">
                <a:highlight>
                  <a:srgbClr val="FFFF00"/>
                </a:highlight>
              </a:rPr>
              <a:t>BaWü-</a:t>
            </a:r>
            <a:r>
              <a:rPr lang="de-DE" sz="1000" dirty="0" err="1">
                <a:highlight>
                  <a:srgbClr val="FFFF00"/>
                </a:highlight>
              </a:rPr>
              <a:t>Ref</a:t>
            </a:r>
            <a:r>
              <a:rPr lang="de-DE" sz="1000" dirty="0">
                <a:highlight>
                  <a:srgbClr val="FFFF00"/>
                </a:highlight>
              </a:rPr>
              <a:t>.: XXX</a:t>
            </a:r>
          </a:p>
        </p:txBody>
      </p:sp>
      <p:sp>
        <p:nvSpPr>
          <p:cNvPr id="11" name="Pladsholder til indhold 10">
            <a:extLst>
              <a:ext uri="{FF2B5EF4-FFF2-40B4-BE49-F238E27FC236}">
                <a16:creationId xmlns:a16="http://schemas.microsoft.com/office/drawing/2014/main" id="{1BD827FD-4BE0-4F10-8F02-AB68AE9DFEBD}"/>
              </a:ext>
            </a:extLst>
          </p:cNvPr>
          <p:cNvSpPr>
            <a:spLocks noGrp="1"/>
          </p:cNvSpPr>
          <p:nvPr>
            <p:ph sz="half" idx="16"/>
          </p:nvPr>
        </p:nvSpPr>
        <p:spPr/>
        <p:txBody>
          <a:bodyPr>
            <a:normAutofit fontScale="40000" lnSpcReduction="20000"/>
          </a:bodyPr>
          <a:lstStyle/>
          <a:p>
            <a:r>
              <a:rPr lang="de-DE" b="1" dirty="0"/>
              <a:t>Gutes Beispiel (für die Einbindung von Bürgern) - </a:t>
            </a:r>
            <a:r>
              <a:rPr lang="de-DE" b="1" dirty="0" err="1"/>
              <a:t>Samsø</a:t>
            </a:r>
            <a:endParaRPr lang="de-DE" b="1" dirty="0"/>
          </a:p>
          <a:p>
            <a:pPr marL="0" indent="0">
              <a:spcBef>
                <a:spcPts val="0"/>
              </a:spcBef>
              <a:buNone/>
            </a:pPr>
            <a:r>
              <a:rPr lang="de-DE" dirty="0"/>
              <a:t>Zu Ihrer Inspiration (haben Sie dieses Beispiel im Hinterkopf, wenn Sie Ihr Konzept für Beteiligung und Engagement planen):</a:t>
            </a:r>
          </a:p>
          <a:p>
            <a:pPr marL="0" indent="0">
              <a:buNone/>
            </a:pPr>
            <a:r>
              <a:rPr lang="de-DE" dirty="0"/>
              <a:t>Auf der dänischen Insel </a:t>
            </a:r>
            <a:r>
              <a:rPr lang="de-DE" dirty="0" err="1"/>
              <a:t>Samsø</a:t>
            </a:r>
            <a:r>
              <a:rPr lang="de-DE" dirty="0"/>
              <a:t> wurden im Zeitraum von 1996 bis heute mehrere Energieprojekte mit öffentlicher Wahrnehmung und Akzeptanz umgesetzt. Eine der Erfahrungen aus den Projekten ist, dass eine sorgfältige Vorbereitung in den ersten Schritten ein Muss ist. </a:t>
            </a:r>
          </a:p>
          <a:p>
            <a:pPr marL="0" indent="0">
              <a:buNone/>
            </a:pPr>
            <a:r>
              <a:rPr lang="de-DE" dirty="0"/>
              <a:t>Die Schritte auf </a:t>
            </a:r>
            <a:r>
              <a:rPr lang="de-DE" dirty="0" err="1"/>
              <a:t>Samsø</a:t>
            </a:r>
            <a:r>
              <a:rPr lang="de-DE" dirty="0"/>
              <a:t> sind:</a:t>
            </a:r>
          </a:p>
          <a:p>
            <a:r>
              <a:rPr lang="de-DE" dirty="0"/>
              <a:t>Ausarbeitung einer Grundlagenstudie einschließlich</a:t>
            </a:r>
          </a:p>
          <a:p>
            <a:pPr lvl="1"/>
            <a:r>
              <a:rPr lang="de-DE" dirty="0"/>
              <a:t>Erhebung von Informationen über lokale Gewohnheiten und Bedingungen - Ermittlung informeller lokaler Einflussstrukturen.</a:t>
            </a:r>
          </a:p>
          <a:p>
            <a:pPr lvl="1"/>
            <a:r>
              <a:rPr lang="de-DE" dirty="0"/>
              <a:t>Engagement von Menschen, die die lokalen Gewohnheiten und Bedingungen kennen.</a:t>
            </a:r>
          </a:p>
          <a:p>
            <a:pPr lvl="1"/>
            <a:r>
              <a:rPr lang="de-DE" dirty="0"/>
              <a:t>Identifikation der direkt beteiligten Projektbeteiligten.</a:t>
            </a:r>
          </a:p>
          <a:p>
            <a:pPr lvl="1"/>
            <a:r>
              <a:rPr lang="de-DE" dirty="0"/>
              <a:t>Herausfinden, was für die beteiligten Akteure "drin ist".</a:t>
            </a:r>
          </a:p>
          <a:p>
            <a:r>
              <a:rPr lang="de-DE" dirty="0"/>
              <a:t>Definition von Zielen für die Beteiligung und einer Strategie, wie die Interessengruppen erreicht werden können.</a:t>
            </a:r>
          </a:p>
          <a:p>
            <a:r>
              <a:rPr lang="de-DE" dirty="0"/>
              <a:t>Einbeziehung der Gemeinde (lokale Behörde) in das Projekt.</a:t>
            </a:r>
          </a:p>
          <a:p>
            <a:pPr marL="0" indent="0">
              <a:buNone/>
            </a:pPr>
            <a:r>
              <a:rPr lang="de-DE" b="1" dirty="0"/>
              <a:t>Der Prozess </a:t>
            </a:r>
            <a:r>
              <a:rPr lang="de-DE" dirty="0"/>
              <a:t>(muss von unten durchgeführt und von oben kontrolliert werden)</a:t>
            </a:r>
          </a:p>
          <a:p>
            <a:pPr lvl="1"/>
            <a:r>
              <a:rPr lang="de-DE" sz="1700" dirty="0"/>
              <a:t>Die Kommunikation muss klar und proaktiv sein. Die Kommunikationskanäle müssen definiert werden.</a:t>
            </a:r>
          </a:p>
          <a:p>
            <a:pPr lvl="1"/>
            <a:r>
              <a:rPr lang="de-DE" sz="1700" dirty="0"/>
              <a:t>Die Ziele der Sitzungen müssen klar sein und die Sitzungen müssen vorbereitet werden, indem die wichtigsten Interessengruppen vor der Sitzung kontaktiert und mögliche Szenarien für den Ablauf besprochen werden.</a:t>
            </a:r>
          </a:p>
          <a:p>
            <a:pPr lvl="1"/>
            <a:r>
              <a:rPr lang="de-DE" sz="1700" dirty="0"/>
              <a:t>Zwischen den Treffen kann das Projekt mit wichtigen Interessengruppen in Kontakt treten, Arbeitsgruppen bilden und Besichtigungen ähnlicher Projekte organisieren.</a:t>
            </a:r>
          </a:p>
          <a:p>
            <a:pPr marL="0" indent="0">
              <a:buNone/>
            </a:pPr>
            <a:r>
              <a:rPr lang="de-DE" dirty="0"/>
              <a:t>Diese Art der Beteiligung hat dazu geführt, dass alle Arten von Energieprojekten auf der Insel </a:t>
            </a:r>
            <a:r>
              <a:rPr lang="de-DE" dirty="0" err="1"/>
              <a:t>Samsø</a:t>
            </a:r>
            <a:r>
              <a:rPr lang="de-DE" dirty="0"/>
              <a:t> in lokaler Verantwortung durchgeführt werden. Es ist auch wichtig, dass es einen Masterplan für den Übergang zu erneuerbaren Energien für die Insel gibt und dass dieser ausführlich diskutiert und politisch gebilligt wird.</a:t>
            </a:r>
            <a:br>
              <a:rPr lang="de-DE" dirty="0"/>
            </a:br>
            <a:endParaRPr lang="de-DE" dirty="0"/>
          </a:p>
          <a:p>
            <a:r>
              <a:rPr lang="de-DE" b="1" dirty="0"/>
              <a:t>Agenten/Vertreter in die Heizungsumstellung einbeziehen</a:t>
            </a:r>
          </a:p>
          <a:p>
            <a:pPr marL="0" indent="0">
              <a:spcBef>
                <a:spcPts val="0"/>
              </a:spcBef>
              <a:buNone/>
            </a:pPr>
            <a:r>
              <a:rPr lang="de-DE" dirty="0"/>
              <a:t>Nachdem Sie schließlich einen Wärmeplan erstellt haben, müssen viele Beteiligte an der Durchführung von Projekten beteiligt werden. Da die Fernwärme vielerorts neu ist, müssen Sie jemanden finden, der Ihnen hilft. Suchen Sie sich dafür Vertreter, die die örtlichen Gepflogenheiten kennen, schon einmal Projekte entwickelt haben und in der örtlichen Gesellschaft geachtet und glaubwürdig sind. In Norddeutschland nennt man diese Personen "Macher", im Vereinigten Königreich "Champions" (Ritter, die im Mittelalter in der Arena für die Prinzessin kämpften). Es ist wichtig, sich nicht nur auf Menschen mit Herzblut und echtem Engagement zu verlassen (sie könnten zu emotional werden), sondern auch Leute an Bord zu haben, die wissen, wie man die Dinge umsetzt.</a:t>
            </a:r>
          </a:p>
        </p:txBody>
      </p:sp>
      <p:sp>
        <p:nvSpPr>
          <p:cNvPr id="12" name="Pladsholder til indhold 11">
            <a:extLst>
              <a:ext uri="{FF2B5EF4-FFF2-40B4-BE49-F238E27FC236}">
                <a16:creationId xmlns:a16="http://schemas.microsoft.com/office/drawing/2014/main" id="{E6F63A4A-5FDB-43F5-A7EA-A9666287443B}"/>
              </a:ext>
            </a:extLst>
          </p:cNvPr>
          <p:cNvSpPr>
            <a:spLocks noGrp="1"/>
          </p:cNvSpPr>
          <p:nvPr>
            <p:ph sz="half" idx="17"/>
          </p:nvPr>
        </p:nvSpPr>
        <p:spPr>
          <a:xfrm>
            <a:off x="720013" y="4810483"/>
            <a:ext cx="4363590" cy="1309429"/>
          </a:xfrm>
        </p:spPr>
        <p:txBody>
          <a:bodyPr>
            <a:normAutofit fontScale="32500" lnSpcReduction="20000"/>
          </a:bodyPr>
          <a:lstStyle/>
          <a:p>
            <a:pPr>
              <a:spcBef>
                <a:spcPts val="400"/>
              </a:spcBef>
            </a:pPr>
            <a:r>
              <a:rPr lang="de-DE" sz="1800" b="1" dirty="0"/>
              <a:t>Was man tun sollte</a:t>
            </a:r>
            <a:endParaRPr lang="de-DE" b="1" dirty="0"/>
          </a:p>
          <a:p>
            <a:pPr marL="0" indent="0">
              <a:spcBef>
                <a:spcPts val="400"/>
              </a:spcBef>
              <a:buNone/>
            </a:pPr>
            <a:r>
              <a:rPr lang="de-DE" dirty="0"/>
              <a:t>Streben Sie eine 100 %</a:t>
            </a:r>
            <a:r>
              <a:rPr lang="de-DE" dirty="0" err="1"/>
              <a:t>ige</a:t>
            </a:r>
            <a:r>
              <a:rPr lang="de-DE" dirty="0"/>
              <a:t> politische Einigung an. In dänischen Kommunen ist dies in der Regel möglich, da ein guter Wärmeplan die Lebensqualität der Bürger verbessert. Die Bürger wissen womit sie rechnen können (kollektiv ja/nein).</a:t>
            </a:r>
          </a:p>
          <a:p>
            <a:pPr marL="0" indent="0">
              <a:spcBef>
                <a:spcPts val="400"/>
              </a:spcBef>
              <a:buNone/>
            </a:pPr>
            <a:r>
              <a:rPr lang="de-DE" dirty="0"/>
              <a:t>Nehmen Sie die Bürger (und andere) an. Nehmen Sie Kommentare und Ideen ernst, und mögliche Hindernisse werden zu Triebkräften. Machen Sie einen Plan dafür.</a:t>
            </a:r>
          </a:p>
          <a:p>
            <a:pPr marL="0" marR="0" lvl="0" indent="0" algn="l" defTabSz="457200" rtl="0" eaLnBrk="1" fontAlgn="auto" latinLnBrk="0" hangingPunct="1">
              <a:lnSpc>
                <a:spcPct val="100000"/>
              </a:lnSpc>
              <a:spcBef>
                <a:spcPts val="600"/>
              </a:spcBef>
              <a:spcAft>
                <a:spcPts val="0"/>
              </a:spcAft>
              <a:buClr>
                <a:srgbClr val="92278F"/>
              </a:buClr>
              <a:buSzPct val="80000"/>
              <a:buFont typeface="Wingdings 3" panose="05040102010807070707" pitchFamily="18" charset="2"/>
              <a:buNone/>
              <a:tabLst/>
              <a:defRPr/>
            </a:pPr>
            <a:r>
              <a:rPr kumimoji="0" lang="de-DE" sz="1800" b="0" i="0" u="none" strike="noStrike" kern="1200" cap="none" spc="0" normalizeH="0" baseline="0" dirty="0">
                <a:ln>
                  <a:noFill/>
                </a:ln>
                <a:solidFill>
                  <a:prstClr val="black">
                    <a:lumMod val="75000"/>
                    <a:lumOff val="25000"/>
                  </a:prstClr>
                </a:solidFill>
                <a:effectLst/>
                <a:uLnTx/>
                <a:uFillTx/>
                <a:latin typeface="Trebuchet MS" panose="020B0603020202020204"/>
                <a:ea typeface="+mn-ea"/>
                <a:cs typeface="+mn-cs"/>
              </a:rPr>
              <a:t>Schaffung eines Verständnisses der Kerngruppe dafür, wie alle relevanten Parteien durch die Erstellung von Plänen für die Kartierung und Einbeziehung von Bürgern, Politikern und direkt beteiligten Interessengruppen einbezogen werden können. </a:t>
            </a:r>
            <a:endParaRPr lang="de-DE" dirty="0"/>
          </a:p>
          <a:p>
            <a:pPr>
              <a:spcBef>
                <a:spcPts val="400"/>
              </a:spcBef>
            </a:pPr>
            <a:r>
              <a:rPr lang="de-DE" b="1" dirty="0"/>
              <a:t>Was man nicht tun sollte</a:t>
            </a:r>
          </a:p>
          <a:p>
            <a:pPr marL="0" indent="0">
              <a:spcBef>
                <a:spcPts val="400"/>
              </a:spcBef>
              <a:buNone/>
            </a:pPr>
            <a:r>
              <a:rPr lang="de-DE" dirty="0"/>
              <a:t>Wenn Sie versuchen, Informationen zu verbergen, werden Sie das Vertrauen der Bürger verlieren, was in der Umsetzungsphase zu einem schwer zu bewältigenden Hindernis wird. Seien Sie während des gesamten Prozesses der Wärmeplanung transparent und ehrlich in der Kommunikation.</a:t>
            </a:r>
          </a:p>
        </p:txBody>
      </p:sp>
    </p:spTree>
    <p:extLst>
      <p:ext uri="{BB962C8B-B14F-4D97-AF65-F5344CB8AC3E}">
        <p14:creationId xmlns:p14="http://schemas.microsoft.com/office/powerpoint/2010/main" val="1038138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691-E44E-4D74-A03A-BB00CD3F77E3}"/>
              </a:ext>
            </a:extLst>
          </p:cNvPr>
          <p:cNvSpPr>
            <a:spLocks noGrp="1"/>
          </p:cNvSpPr>
          <p:nvPr>
            <p:ph type="title"/>
          </p:nvPr>
        </p:nvSpPr>
        <p:spPr>
          <a:xfrm>
            <a:off x="677333" y="609600"/>
            <a:ext cx="10069915" cy="726990"/>
          </a:xfrm>
        </p:spPr>
        <p:txBody>
          <a:bodyPr>
            <a:noAutofit/>
          </a:bodyPr>
          <a:lstStyle/>
          <a:p>
            <a:r>
              <a:rPr lang="de-DE"/>
              <a:t>I.6: Arbeitsplan (einschl. Zeit- &amp; Tätigkeitsplan)</a:t>
            </a:r>
          </a:p>
        </p:txBody>
      </p:sp>
      <p:sp>
        <p:nvSpPr>
          <p:cNvPr id="18" name="Pladsholder til indhold 17">
            <a:extLst>
              <a:ext uri="{FF2B5EF4-FFF2-40B4-BE49-F238E27FC236}">
                <a16:creationId xmlns:a16="http://schemas.microsoft.com/office/drawing/2014/main" id="{F9D684AA-450A-4CEB-BD38-9BFDAA553354}"/>
              </a:ext>
            </a:extLst>
          </p:cNvPr>
          <p:cNvSpPr>
            <a:spLocks noGrp="1"/>
          </p:cNvSpPr>
          <p:nvPr>
            <p:ph sz="half" idx="1"/>
          </p:nvPr>
        </p:nvSpPr>
        <p:spPr>
          <a:xfrm>
            <a:off x="677333" y="1336590"/>
            <a:ext cx="4363590" cy="3273117"/>
          </a:xfrm>
        </p:spPr>
        <p:txBody>
          <a:bodyPr>
            <a:noAutofit/>
          </a:bodyPr>
          <a:lstStyle/>
          <a:p>
            <a:r>
              <a:rPr lang="de-DE" sz="700" b="1" dirty="0"/>
              <a:t>Zweck</a:t>
            </a:r>
          </a:p>
          <a:p>
            <a:pPr marL="0" indent="0">
              <a:spcBef>
                <a:spcPts val="0"/>
              </a:spcBef>
              <a:buNone/>
            </a:pPr>
            <a:r>
              <a:rPr lang="de-DE" sz="700" dirty="0"/>
              <a:t>Sicherstellen, dass alle Aktivitäten im Planungsprozess (inkl. </a:t>
            </a:r>
            <a:r>
              <a:rPr lang="de-DE" sz="700" b="1" dirty="0"/>
              <a:t>wann </a:t>
            </a:r>
            <a:r>
              <a:rPr lang="de-DE" sz="700" dirty="0"/>
              <a:t>sie stattfinden und </a:t>
            </a:r>
            <a:r>
              <a:rPr lang="de-DE" sz="700" b="1" dirty="0"/>
              <a:t>wer </a:t>
            </a:r>
            <a:r>
              <a:rPr lang="de-DE" sz="700" dirty="0"/>
              <a:t>verantwortlich ist) abgedeckt sind.</a:t>
            </a:r>
          </a:p>
          <a:p>
            <a:r>
              <a:rPr lang="de-DE" sz="700" b="1" dirty="0"/>
              <a:t>Beschreibung</a:t>
            </a:r>
          </a:p>
          <a:p>
            <a:pPr marL="0" indent="0">
              <a:spcBef>
                <a:spcPts val="0"/>
              </a:spcBef>
              <a:buNone/>
            </a:pPr>
            <a:r>
              <a:rPr lang="de-DE" sz="700" dirty="0"/>
              <a:t>Die in den verschiedenen Phasen des Wärmeplanprozesses anfallenden Arbeiten müssen zum größten Teil von der Gemeindeverwaltung (Mitglieder der Kerngruppe oder eventuell von den REAs) durchgeführt werden, da es wichtig ist, möglichst viel Wissen und Erfahrung in und bei der Kerngruppe zu verankern. Dadurch wird sichergestellt, dass die Weiterverfolgung der Umsetzungsmaßnahmen und die Überarbeitung der Maßnahmen innerhalb der Gemeindeverwaltung und der REA erfolgen kann.</a:t>
            </a:r>
          </a:p>
          <a:p>
            <a:pPr marL="0" indent="0">
              <a:buNone/>
            </a:pPr>
            <a:r>
              <a:rPr lang="de-DE" sz="700" dirty="0"/>
              <a:t>In </a:t>
            </a:r>
            <a:r>
              <a:rPr lang="de-DE" sz="700" b="1" dirty="0"/>
              <a:t>Phase I </a:t>
            </a:r>
            <a:r>
              <a:rPr lang="de-DE" sz="700" dirty="0"/>
              <a:t>kann der größte Teil der Arbeit intern durchgeführt werden (für die Ausarbeitung eines Kommunikationsplans und eventuell für den Gesamtprozessplan sind möglicherweise Berater erforderlich).</a:t>
            </a:r>
          </a:p>
          <a:p>
            <a:pPr marL="0" indent="0">
              <a:buNone/>
            </a:pPr>
            <a:r>
              <a:rPr lang="de-DE" sz="700" dirty="0"/>
              <a:t>In </a:t>
            </a:r>
            <a:r>
              <a:rPr lang="de-DE" sz="700" b="1" dirty="0"/>
              <a:t>Phase II </a:t>
            </a:r>
            <a:r>
              <a:rPr lang="de-DE" sz="700" dirty="0"/>
              <a:t>kann der größte Teil der Arbeit auch intern erledigt werden, allerdings muss hierbei abgeschätzt werden, ob einige Arbeiten effizienter, schneller und kostengünstiger von externen Dienstleisterne durchgeführt werden können. Wenn externe Dienstleister für die Szenario Berechnungen (Phase III) eingesetzt werden, müssen sie in die Festlegung der Qualität und des Formats für die Datenerhebung in Phase II berücksichtigt werden.</a:t>
            </a:r>
          </a:p>
          <a:p>
            <a:pPr marL="0" indent="0">
              <a:buNone/>
            </a:pPr>
            <a:r>
              <a:rPr lang="de-DE" sz="700" dirty="0"/>
              <a:t>Bei der Berechnung von Szenarien und der Festlegung von Maßnahmen (</a:t>
            </a:r>
            <a:r>
              <a:rPr lang="de-DE" sz="700" b="1" dirty="0"/>
              <a:t>Phase III</a:t>
            </a:r>
            <a:r>
              <a:rPr lang="de-DE" sz="700" dirty="0"/>
              <a:t>) sind die Dienstleister in der Regel im Vorteil, da sie über mehr Erfahrung mit dieser Art von Berechnungen verfügen.</a:t>
            </a:r>
          </a:p>
          <a:p>
            <a:pPr marL="0" indent="0">
              <a:buNone/>
            </a:pPr>
            <a:r>
              <a:rPr lang="de-DE" sz="700" dirty="0"/>
              <a:t>In </a:t>
            </a:r>
            <a:r>
              <a:rPr lang="de-DE" sz="700" b="1" dirty="0"/>
              <a:t>Phase IV </a:t>
            </a:r>
            <a:r>
              <a:rPr lang="de-DE" sz="700" dirty="0"/>
              <a:t>ist wiederum die Kerngruppe selbst aktiv. Der eigentliche Wärmeplan muss unbedingt von der Kerngruppe selbst verfasst werden. </a:t>
            </a:r>
          </a:p>
          <a:p>
            <a:pPr marL="0" indent="0">
              <a:buNone/>
            </a:pPr>
            <a:r>
              <a:rPr lang="de-DE" sz="700" dirty="0"/>
              <a:t>Seien Sie ehrlich, wer was gut kann. Lassen Sie Ihre lokalen Experten für Öffentlichkeitsarbeit (entweder intern in der Stadtverwaltung oder über eine PR-Agentur) an den Informationskampagnen und der Öffentlichkeitsbeteiligung mitwirken - sie wissen, wie man Menschen anspricht. Arbeiten Sie mit ihnen zusammen, um einen Kommunikationsplan zu erstellen.</a:t>
            </a:r>
          </a:p>
        </p:txBody>
      </p:sp>
      <p:sp>
        <p:nvSpPr>
          <p:cNvPr id="19" name="Pladsholder til indhold 18">
            <a:extLst>
              <a:ext uri="{FF2B5EF4-FFF2-40B4-BE49-F238E27FC236}">
                <a16:creationId xmlns:a16="http://schemas.microsoft.com/office/drawing/2014/main" id="{CA857E71-DB26-4E3B-9B7D-AAFED82EFAF4}"/>
              </a:ext>
            </a:extLst>
          </p:cNvPr>
          <p:cNvSpPr>
            <a:spLocks noGrp="1"/>
          </p:cNvSpPr>
          <p:nvPr>
            <p:ph sz="half" idx="15"/>
          </p:nvPr>
        </p:nvSpPr>
        <p:spPr>
          <a:xfrm>
            <a:off x="9224963" y="1336675"/>
            <a:ext cx="1454150" cy="4618038"/>
          </a:xfrm>
        </p:spPr>
        <p:txBody>
          <a:bodyPr>
            <a:normAutofit/>
          </a:bodyPr>
          <a:lstStyle/>
          <a:p>
            <a:pPr marL="0" indent="0">
              <a:lnSpc>
                <a:spcPct val="80000"/>
              </a:lnSpc>
              <a:buNone/>
            </a:pPr>
            <a:r>
              <a:rPr lang="de-DE" sz="1200" b="1" dirty="0"/>
              <a:t>Mehr Infos</a:t>
            </a:r>
          </a:p>
          <a:p>
            <a:pPr lvl="1"/>
            <a:r>
              <a:rPr lang="de-DE" sz="1000" dirty="0">
                <a:hlinkClick r:id="rId3"/>
              </a:rPr>
              <a:t>I.6 Do </a:t>
            </a:r>
            <a:r>
              <a:rPr lang="de-DE" sz="1000" dirty="0" err="1">
                <a:hlinkClick r:id="rId3"/>
              </a:rPr>
              <a:t>it</a:t>
            </a:r>
            <a:r>
              <a:rPr lang="de-DE" sz="1000" dirty="0">
                <a:hlinkClick r:id="rId3"/>
              </a:rPr>
              <a:t> </a:t>
            </a:r>
            <a:r>
              <a:rPr lang="de-DE" sz="1000" dirty="0" err="1">
                <a:hlinkClick r:id="rId3"/>
              </a:rPr>
              <a:t>Yourself</a:t>
            </a:r>
            <a:endParaRPr lang="de-DE" sz="1000" dirty="0"/>
          </a:p>
          <a:p>
            <a:pPr lvl="1"/>
            <a:endParaRPr lang="de-DE" sz="1000" dirty="0"/>
          </a:p>
          <a:p>
            <a:pPr marL="0" indent="0">
              <a:lnSpc>
                <a:spcPct val="80000"/>
              </a:lnSpc>
              <a:buNone/>
            </a:pPr>
            <a:r>
              <a:rPr lang="de-DE" sz="1200" b="1" dirty="0"/>
              <a:t>Beispiele</a:t>
            </a:r>
          </a:p>
          <a:p>
            <a:pPr lvl="1"/>
            <a:r>
              <a:rPr lang="de-DE" sz="1000" dirty="0">
                <a:hlinkClick r:id="rId3"/>
              </a:rPr>
              <a:t>I.6 Gantt-Diagramm</a:t>
            </a:r>
            <a:endParaRPr lang="de-DE" sz="1000" dirty="0"/>
          </a:p>
          <a:p>
            <a:pPr lvl="1"/>
            <a:r>
              <a:rPr lang="de-DE" sz="1000" dirty="0">
                <a:hlinkClick r:id="rId3"/>
              </a:rPr>
              <a:t>I.2 </a:t>
            </a:r>
            <a:r>
              <a:rPr lang="de-DE" sz="1000" dirty="0" err="1">
                <a:hlinkClick r:id="rId3"/>
              </a:rPr>
              <a:t>Holbæk</a:t>
            </a:r>
            <a:r>
              <a:rPr lang="de-DE" sz="1000" dirty="0">
                <a:hlinkClick r:id="rId3"/>
              </a:rPr>
              <a:t> - Terms </a:t>
            </a:r>
            <a:r>
              <a:rPr lang="de-DE" sz="1000" dirty="0" err="1">
                <a:hlinkClick r:id="rId3"/>
              </a:rPr>
              <a:t>of</a:t>
            </a:r>
            <a:r>
              <a:rPr lang="de-DE" sz="1000" dirty="0">
                <a:hlinkClick r:id="rId3"/>
              </a:rPr>
              <a:t> Reference (auf Dänisch - einschließlich Arbeitsteilung)</a:t>
            </a:r>
            <a:endParaRPr lang="de-DE" sz="1000" dirty="0"/>
          </a:p>
        </p:txBody>
      </p:sp>
      <p:sp>
        <p:nvSpPr>
          <p:cNvPr id="6" name="Pladsholder til indhold 5">
            <a:extLst>
              <a:ext uri="{FF2B5EF4-FFF2-40B4-BE49-F238E27FC236}">
                <a16:creationId xmlns:a16="http://schemas.microsoft.com/office/drawing/2014/main" id="{F8AF0E8E-E745-453B-B783-B4839A1F3975}"/>
              </a:ext>
            </a:extLst>
          </p:cNvPr>
          <p:cNvSpPr>
            <a:spLocks noGrp="1"/>
          </p:cNvSpPr>
          <p:nvPr>
            <p:ph sz="half" idx="16"/>
          </p:nvPr>
        </p:nvSpPr>
        <p:spPr/>
        <p:txBody>
          <a:bodyPr>
            <a:normAutofit fontScale="40000" lnSpcReduction="20000"/>
          </a:bodyPr>
          <a:lstStyle/>
          <a:p>
            <a:pPr marL="0" indent="0">
              <a:buNone/>
            </a:pPr>
            <a:r>
              <a:rPr lang="de-DE" sz="2500" b="1" dirty="0"/>
              <a:t>Elemente in I.6</a:t>
            </a:r>
          </a:p>
          <a:p>
            <a:pPr marL="0" indent="0">
              <a:buNone/>
            </a:pPr>
            <a:r>
              <a:rPr lang="de-DE" dirty="0"/>
              <a:t>Die Erstellung des Arbeitsplans kann in mehrere Übersichten und Pläne aufgeteilt werden, die von der Kerngruppe verfasst werden müssen. Der Arbeitsplan ist eines der Dokumente, die politisch kurz vor dem Kick-off genehmigt werden.</a:t>
            </a:r>
            <a:br>
              <a:rPr lang="de-DE" dirty="0"/>
            </a:br>
            <a:endParaRPr lang="de-DE" dirty="0"/>
          </a:p>
          <a:p>
            <a:r>
              <a:rPr lang="de-DE" b="1" dirty="0"/>
              <a:t>Zeit- und Tätigkeitsplan</a:t>
            </a:r>
          </a:p>
          <a:p>
            <a:pPr marL="0" indent="0">
              <a:spcBef>
                <a:spcPts val="0"/>
              </a:spcBef>
              <a:buNone/>
            </a:pPr>
            <a:r>
              <a:rPr lang="de-DE" dirty="0"/>
              <a:t>Der Zeit- und Aktivitätenplan ist das übergeordnete Projektmanagementinstrument. Der Zeit- und Aktivitätsplan könnte als </a:t>
            </a:r>
            <a:r>
              <a:rPr lang="de-DE" b="1" dirty="0"/>
              <a:t>Gantt-Diagramm</a:t>
            </a:r>
            <a:r>
              <a:rPr lang="de-DE" dirty="0"/>
              <a:t> erstellt werden. Der Detaillierungsgrad bleibt den Projektmanagern überlassen, aber sobald er geschrieben ist, sollte niemand der Daten, Dienstleistungen, Berechnungen usw. bereitstellen soll, im Zweifel über seine oder ihre Verantwortlichkeiten sein. Der Plan sollte mindestens Meilensteine, Dokumente und Sitzungen enthalten.</a:t>
            </a:r>
            <a:br>
              <a:rPr lang="de-DE" dirty="0"/>
            </a:br>
            <a:endParaRPr lang="de-DE" dirty="0"/>
          </a:p>
          <a:p>
            <a:r>
              <a:rPr lang="de-DE" b="1" dirty="0"/>
              <a:t>Arbeitsteilung</a:t>
            </a:r>
          </a:p>
          <a:p>
            <a:pPr marL="0" indent="0">
              <a:spcBef>
                <a:spcPts val="0"/>
              </a:spcBef>
              <a:buNone/>
            </a:pPr>
            <a:r>
              <a:rPr lang="de-DE" dirty="0"/>
              <a:t>In I.6 muss die Arbeit mit dem Wärmeplan in externe und interne Arbeit aufgeteilt werden. Beispiele für externe Arbeiten könnten z.B. Kommunikation und Öffentlichkeitsbeteiligung an Kommunikationsagenturen und Berechnungen sein, die von Beratern durchgeführt werden. Die in Phase III eingesetzten Berater sollten auch in die Kartierung in Phase II einbezogen werden, zumindest um die verwendeten Daten zu validieren (andernfalls könnten sie den Daten nicht vertrauen). Die Aufteilung der Arbeit kann in Ihrer </a:t>
            </a:r>
            <a:r>
              <a:rPr lang="de-DE" dirty="0">
                <a:hlinkClick r:id="rId4" action="ppaction://hlinksldjump"/>
              </a:rPr>
              <a:t>Definition des Zwecks</a:t>
            </a:r>
            <a:r>
              <a:rPr lang="de-DE" dirty="0"/>
              <a:t> beschrieben werden.</a:t>
            </a:r>
            <a:br>
              <a:rPr lang="de-DE" dirty="0"/>
            </a:br>
            <a:endParaRPr lang="de-DE" dirty="0"/>
          </a:p>
          <a:p>
            <a:r>
              <a:rPr lang="de-DE" b="1" dirty="0"/>
              <a:t>Kommunikationsplan</a:t>
            </a:r>
          </a:p>
          <a:p>
            <a:pPr marL="0" indent="0">
              <a:spcBef>
                <a:spcPts val="0"/>
              </a:spcBef>
              <a:buNone/>
            </a:pPr>
            <a:r>
              <a:rPr lang="de-DE" dirty="0"/>
              <a:t>Die Beteiligung der Öffentlichkeit kann und sollte ein integrierter Bestandteil des Planungsprozesses sein. Es ist jedoch eine Herausforderung, das Bedürfnis und den Wunsch der Öffentlichkeit nach Beteiligung mit einer schlanken und flexiblen Projektorganisation in Einklang zu bringen.</a:t>
            </a:r>
          </a:p>
          <a:p>
            <a:pPr marL="0" indent="0">
              <a:buNone/>
            </a:pPr>
            <a:r>
              <a:rPr lang="de-DE" dirty="0"/>
              <a:t>Sobald Sie die Voraussetzungen für Ihren Planungsprozess geschaffen haben, sollten Sie darüber nachdenken, wie Sie den Bedarf an Daten und die (vorläufigen) Ergebnisse kommunizieren und wie Sie Bürger und Interessengruppen einbeziehen können. Wenn Sie einen klaren Plan für den gesamten Projektzeitraum haben, wird es einfacher sein Informationen bereitzustellen, die weitergegeben werden sollen. Die meisten PR-Agenturen (oder das Kommunikationsbüro in Ihrer Gemeinde!) haben Ideen, wen man wann informieren und einbeziehen sollte. Machen Sie den Kommunikationsaspekt zu einem integrierten Bestandteil der Kerngruppe, indem Sie bei jeder Sitzung (kurz) Materialien für die Kommunikation besprechen. Führen Sie einen engen Dialog mit den PR-Verantwortlichen, aber schließen Sie sie nicht in die Kerngruppe ein (es wird nicht genug für sie zu tun geben).</a:t>
            </a:r>
          </a:p>
        </p:txBody>
      </p:sp>
      <p:sp>
        <p:nvSpPr>
          <p:cNvPr id="7" name="Pladsholder til indhold 6">
            <a:extLst>
              <a:ext uri="{FF2B5EF4-FFF2-40B4-BE49-F238E27FC236}">
                <a16:creationId xmlns:a16="http://schemas.microsoft.com/office/drawing/2014/main" id="{0FAA925F-CEDE-4E84-A00F-1FE43251897E}"/>
              </a:ext>
            </a:extLst>
          </p:cNvPr>
          <p:cNvSpPr>
            <a:spLocks noGrp="1"/>
          </p:cNvSpPr>
          <p:nvPr>
            <p:ph sz="half" idx="17"/>
          </p:nvPr>
        </p:nvSpPr>
        <p:spPr>
          <a:xfrm>
            <a:off x="677333" y="4664650"/>
            <a:ext cx="4363590" cy="1294420"/>
          </a:xfrm>
        </p:spPr>
        <p:txBody>
          <a:bodyPr>
            <a:noAutofit/>
          </a:bodyPr>
          <a:lstStyle/>
          <a:p>
            <a:r>
              <a:rPr lang="de-DE" sz="700" b="1" dirty="0"/>
              <a:t>Was man tun sollte</a:t>
            </a:r>
            <a:endParaRPr lang="de-DE" sz="600" b="1" dirty="0"/>
          </a:p>
          <a:p>
            <a:pPr marL="0" indent="0">
              <a:spcBef>
                <a:spcPts val="0"/>
              </a:spcBef>
              <a:buNone/>
            </a:pPr>
            <a:r>
              <a:rPr lang="de-DE" sz="600" dirty="0"/>
              <a:t>Erstellen Sie einen Zeit- und Aktivitätenplan, indem die Arbeiten in den verschiedenen Planungsphasen aufgelistet sind; Bestimmen Sie, ob die Arbeiten intern erledigt werden können (Verwaltung/REA) oder extern vergeben werden müssen (Berater).</a:t>
            </a:r>
          </a:p>
          <a:p>
            <a:pPr marL="0" indent="0">
              <a:buNone/>
            </a:pPr>
            <a:r>
              <a:rPr lang="de-DE" sz="600" dirty="0"/>
              <a:t>Ein guter Arbeitsplan ist ein Arbeitsplan, der eine lokale Anwendung des in diesem Werkzeugkasten beschriebenen Ansatzes darstellt. Eine Größe passt nie für alle.</a:t>
            </a:r>
          </a:p>
          <a:p>
            <a:r>
              <a:rPr lang="de-DE" sz="600" b="1" dirty="0"/>
              <a:t>Was man nicht tun sollte</a:t>
            </a:r>
          </a:p>
          <a:p>
            <a:pPr marL="0" indent="0">
              <a:spcBef>
                <a:spcPts val="0"/>
              </a:spcBef>
              <a:buNone/>
            </a:pPr>
            <a:r>
              <a:rPr lang="de-DE" sz="600" dirty="0"/>
              <a:t>Überlassen Sie den Dienstleistern nicht die Daten und Berechnungen, die Sie für die Überprüfung von Maßnahmen oder die Erstellung eines neuen Wärmeplans benötigen. Sie werden sich (zu) stark von diesen Beratern abhängig machen und ein Monopol schaffen ohne selbst die nötigen Einsichten erhalten zu können.</a:t>
            </a:r>
          </a:p>
        </p:txBody>
      </p:sp>
    </p:spTree>
    <p:extLst>
      <p:ext uri="{BB962C8B-B14F-4D97-AF65-F5344CB8AC3E}">
        <p14:creationId xmlns:p14="http://schemas.microsoft.com/office/powerpoint/2010/main" val="2152973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a16="http://schemas.microsoft.com/office/drawing/2014/main">
      <p:transition spd="slow" advClick="0"/>
    </mc:Fallback>
  </mc:AlternateContent>
</p:sld>
</file>

<file path=ppt/theme/theme1.xml><?xml version="1.0" encoding="utf-8"?>
<a:theme xmlns:a="http://schemas.openxmlformats.org/drawingml/2006/main" name="Intro">
  <a:themeElements>
    <a:clrScheme name="Rø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hase I - Kick-Off">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Phase II - Mapping">
  <a:themeElements>
    <a:clrScheme name="Gul-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Phase III - Model Calculations">
  <a:themeElements>
    <a:clrScheme name="Varm blå">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Phase IV - Plan and Implementation">
  <a:themeElements>
    <a:clrScheme name="Grøn-gu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AEB330F5AB5F43B244BD5EBF09EFCA" ma:contentTypeVersion="22" ma:contentTypeDescription="Create a new document." ma:contentTypeScope="" ma:versionID="65e78b976f500d98e324f1ceaabb178f">
  <xsd:schema xmlns:xsd="http://www.w3.org/2001/XMLSchema" xmlns:xs="http://www.w3.org/2001/XMLSchema" xmlns:p="http://schemas.microsoft.com/office/2006/metadata/properties" xmlns:ns2="fe121e20-e7f1-46f8-9cf0-3dcc1c9d6a71" xmlns:ns3="3cb11f44-5089-44be-a7dd-4fed73cd74f9" targetNamespace="http://schemas.microsoft.com/office/2006/metadata/properties" ma:root="true" ma:fieldsID="04696757a97b3907ef4005b888c61a32" ns2:_="" ns3:_="">
    <xsd:import namespace="fe121e20-e7f1-46f8-9cf0-3dcc1c9d6a71"/>
    <xsd:import namespace="3cb11f44-5089-44be-a7dd-4fed73cd74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Datio" minOccurs="0"/>
                <xsd:element ref="ns2:oprettelsesdato" minOccurs="0"/>
                <xsd:element ref="ns2:Mappe_x0020_nr_x002e_" minOccurs="0"/>
                <xsd:element ref="ns2:MediaLengthInSeconds" minOccurs="0"/>
                <xsd:element ref="ns2:lcf76f155ced4ddcb4097134ff3c332f" minOccurs="0"/>
                <xsd:element ref="ns3:TaxCatchAll" minOccurs="0"/>
                <xsd:element ref="ns2:Not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21e20-e7f1-46f8-9cf0-3dcc1c9d6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io" ma:index="20" nillable="true" ma:displayName="Dato" ma:format="DateTime" ma:internalName="Datio">
      <xsd:simpleType>
        <xsd:restriction base="dms:DateTime"/>
      </xsd:simpleType>
    </xsd:element>
    <xsd:element name="oprettelsesdato" ma:index="21" nillable="true" ma:displayName="oprettelsesdato" ma:format="DateTime" ma:internalName="oprettelsesdato">
      <xsd:simpleType>
        <xsd:restriction base="dms:DateTime"/>
      </xsd:simpleType>
    </xsd:element>
    <xsd:element name="Mappe_x0020_nr_x002e_" ma:index="22" nillable="true" ma:displayName="Mappe nr." ma:internalName="Mappe_x0020_nr_x002e_">
      <xsd:simpleType>
        <xsd:restriction base="dms:Number"/>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d098e62-08d8-4b94-9d0e-c56b82300a5b" ma:termSetId="09814cd3-568e-fe90-9814-8d621ff8fb84" ma:anchorId="fba54fb3-c3e1-fe81-a776-ca4b69148c4d" ma:open="true" ma:isKeyword="false">
      <xsd:complexType>
        <xsd:sequence>
          <xsd:element ref="pc:Terms" minOccurs="0" maxOccurs="1"/>
        </xsd:sequence>
      </xsd:complexType>
    </xsd:element>
    <xsd:element name="Note" ma:index="27" nillable="true" ma:displayName="Note" ma:description="Evt. note til dokumentet&#10;(Flet oprettet af PalnEnergi)" ma:format="Dropdown" ma:internalName="Note">
      <xsd:simpleType>
        <xsd:restriction base="dms:Text">
          <xsd:maxLength value="255"/>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b11f44-5089-44be-a7dd-4fed73cd74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de68d33-f25f-415c-9877-3568b0b6fe0e}" ma:internalName="TaxCatchAll" ma:showField="CatchAllData" ma:web="3cb11f44-5089-44be-a7dd-4fed73cd7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cb11f44-5089-44be-a7dd-4fed73cd74f9">
      <UserInfo>
        <DisplayName>Rainer Bolduan</DisplayName>
        <AccountId>21</AccountId>
        <AccountType/>
      </UserInfo>
      <UserInfo>
        <DisplayName>Christian Kaiser</DisplayName>
        <AccountId>32</AccountId>
        <AccountType/>
      </UserInfo>
    </SharedWithUsers>
    <Mappe_x0020_nr_x002e_ xmlns="fe121e20-e7f1-46f8-9cf0-3dcc1c9d6a71" xsi:nil="true"/>
    <TaxCatchAll xmlns="3cb11f44-5089-44be-a7dd-4fed73cd74f9" xsi:nil="true"/>
    <Note xmlns="fe121e20-e7f1-46f8-9cf0-3dcc1c9d6a71" xsi:nil="true"/>
    <Datio xmlns="fe121e20-e7f1-46f8-9cf0-3dcc1c9d6a71" xsi:nil="true"/>
    <lcf76f155ced4ddcb4097134ff3c332f xmlns="fe121e20-e7f1-46f8-9cf0-3dcc1c9d6a71">
      <Terms xmlns="http://schemas.microsoft.com/office/infopath/2007/PartnerControls"/>
    </lcf76f155ced4ddcb4097134ff3c332f>
    <oprettelsesdato xmlns="fe121e20-e7f1-46f8-9cf0-3dcc1c9d6a71" xsi:nil="true"/>
  </documentManagement>
</p:properties>
</file>

<file path=customXml/itemProps1.xml><?xml version="1.0" encoding="utf-8"?>
<ds:datastoreItem xmlns:ds="http://schemas.openxmlformats.org/officeDocument/2006/customXml" ds:itemID="{0F8D0955-D3C6-43F9-8154-89B640437A5C}">
  <ds:schemaRefs>
    <ds:schemaRef ds:uri="http://schemas.microsoft.com/sharepoint/v3/contenttype/forms"/>
  </ds:schemaRefs>
</ds:datastoreItem>
</file>

<file path=customXml/itemProps2.xml><?xml version="1.0" encoding="utf-8"?>
<ds:datastoreItem xmlns:ds="http://schemas.openxmlformats.org/officeDocument/2006/customXml" ds:itemID="{42A20F6C-4D74-4EA5-B6F8-CBC04A622C5D}"/>
</file>

<file path=customXml/itemProps3.xml><?xml version="1.0" encoding="utf-8"?>
<ds:datastoreItem xmlns:ds="http://schemas.openxmlformats.org/officeDocument/2006/customXml" ds:itemID="{52200816-8BF1-46D9-9F7C-E057C3FBFF52}">
  <ds:schemaRefs>
    <ds:schemaRef ds:uri="7359ece1-b2c5-4421-9029-605ffbd175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cb11f44-5089-44be-a7dd-4fed73cd74f9"/>
    <ds:schemaRef ds:uri="fe121e20-e7f1-46f8-9cf0-3dcc1c9d6a71"/>
  </ds:schemaRefs>
</ds:datastoreItem>
</file>

<file path=docProps/app.xml><?xml version="1.0" encoding="utf-8"?>
<Properties xmlns="http://schemas.openxmlformats.org/officeDocument/2006/extended-properties" xmlns:vt="http://schemas.openxmlformats.org/officeDocument/2006/docPropsVTypes">
  <Template>Facet</Template>
  <TotalTime>135</TotalTime>
  <Words>18429</Words>
  <Application>Microsoft Office PowerPoint</Application>
  <PresentationFormat>Widescreen</PresentationFormat>
  <Paragraphs>1071</Paragraphs>
  <Slides>35</Slides>
  <Notes>33</Notes>
  <HiddenSlides>0</HiddenSlides>
  <MMClips>0</MMClips>
  <ScaleCrop>false</ScaleCrop>
  <HeadingPairs>
    <vt:vector size="6" baseType="variant">
      <vt:variant>
        <vt:lpstr>Benyttede skrifttyper</vt:lpstr>
      </vt:variant>
      <vt:variant>
        <vt:i4>5</vt:i4>
      </vt:variant>
      <vt:variant>
        <vt:lpstr>Tema</vt:lpstr>
      </vt:variant>
      <vt:variant>
        <vt:i4>5</vt:i4>
      </vt:variant>
      <vt:variant>
        <vt:lpstr>Slidetitler</vt:lpstr>
      </vt:variant>
      <vt:variant>
        <vt:i4>35</vt:i4>
      </vt:variant>
    </vt:vector>
  </HeadingPairs>
  <TitlesOfParts>
    <vt:vector size="45" baseType="lpstr">
      <vt:lpstr>Arial</vt:lpstr>
      <vt:lpstr>Calibri</vt:lpstr>
      <vt:lpstr>Nunito</vt:lpstr>
      <vt:lpstr>Trebuchet MS</vt:lpstr>
      <vt:lpstr>Wingdings 3</vt:lpstr>
      <vt:lpstr>Intro</vt:lpstr>
      <vt:lpstr>Phase I - Kick-Off</vt:lpstr>
      <vt:lpstr>Phase II - Mapping</vt:lpstr>
      <vt:lpstr>Phase III - Model Calculations</vt:lpstr>
      <vt:lpstr>Phase IV - Plan and Implementation</vt:lpstr>
      <vt:lpstr>PowerPoint-præsentation</vt:lpstr>
      <vt:lpstr>Wärmeplanung in BaWü – Der Werkzeugkasten</vt:lpstr>
      <vt:lpstr>Phase I: Grundlagen vorbereiten</vt:lpstr>
      <vt:lpstr>I.1: Organisatorischer Aufbau</vt:lpstr>
      <vt:lpstr>I.2: Definition des Zwecks</vt:lpstr>
      <vt:lpstr>I.3: Wärmeplanung als Teil der kommunalen Planung</vt:lpstr>
      <vt:lpstr>I.4: Treiber und Hindernisse </vt:lpstr>
      <vt:lpstr>I.5: Einbindung (Politiker, Beteiligte, Bürger)</vt:lpstr>
      <vt:lpstr>I.6: Arbeitsplan (einschl. Zeit- &amp; Tätigkeitsplan)</vt:lpstr>
      <vt:lpstr>I.7: Kick-off</vt:lpstr>
      <vt:lpstr>Phase II: Mapping</vt:lpstr>
      <vt:lpstr>II.1: Screening</vt:lpstr>
      <vt:lpstr>II.2: Angepasstes Mapping</vt:lpstr>
      <vt:lpstr>Werkzeug T.II.1: HotMaps (Mapping)</vt:lpstr>
      <vt:lpstr>Werkzeug T.II.2: Abwärmepotentiale erfassen</vt:lpstr>
      <vt:lpstr>Werkzeug T.II.3: Wärmeatlas</vt:lpstr>
      <vt:lpstr>Phase III: Szenario-Analysen</vt:lpstr>
      <vt:lpstr>III.1: Szenario-Definition</vt:lpstr>
      <vt:lpstr>III.2: Modellierung des Energiesystems</vt:lpstr>
      <vt:lpstr>III.3: Der Aktionsplan</vt:lpstr>
      <vt:lpstr>Werkzeug T.III.1: HotMaps (Berechnungsmodule-CM)</vt:lpstr>
      <vt:lpstr>Werkzeug T.III.2: Technologische Daten</vt:lpstr>
      <vt:lpstr>Werkzeug T.III.3: energyPRO</vt:lpstr>
      <vt:lpstr>Phase IV: Plan und Umsetzung</vt:lpstr>
      <vt:lpstr>IV.1: Erstellung des Wärmeplans (Entwurf)</vt:lpstr>
      <vt:lpstr>IV.2: Genehmigungsverfahren (inkl. öffentl. Phase)</vt:lpstr>
      <vt:lpstr>IV.3: Bewertung und Monitorierung</vt:lpstr>
      <vt:lpstr>Die Kerngruppe</vt:lpstr>
      <vt:lpstr>Politiker</vt:lpstr>
      <vt:lpstr>Durchführende Akteure</vt:lpstr>
      <vt:lpstr>Bürger</vt:lpstr>
      <vt:lpstr>Über diesen Werkzeugkasten</vt:lpstr>
      <vt:lpstr>Entfaltung des Werkzeugastens I/II</vt:lpstr>
      <vt:lpstr>Entfaltung des Werkzeugkastens II/II</vt:lpstr>
      <vt:lpstr>Impressum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for  Municipal Heat Planning  in Baden-Württemberg</dc:title>
  <dc:creator>Max Gunnar Ansas Guddat</dc:creator>
  <cp:keywords>, docId:95AE7E5F91C4A24521C1A7570E55ED62</cp:keywords>
  <cp:lastModifiedBy>Max Gunnar Ansas Guddat</cp:lastModifiedBy>
  <cp:revision>191</cp:revision>
  <cp:lastPrinted>2021-11-25T13:20:57Z</cp:lastPrinted>
  <dcterms:created xsi:type="dcterms:W3CDTF">2021-11-05T11:17:31Z</dcterms:created>
  <dcterms:modified xsi:type="dcterms:W3CDTF">2023-06-09T09:30:08Z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0x010100B7AEB330F5AB5F43B244BD5EBF09EFCA</vt:lpwstr>
  </property>
  <property fmtid="{D5CDD505-2E9C-101B-9397-08002B2CF9AE}" pid="3" name="MSIP_Label_b69deb43-4acb-4b52-9f60-4fbbc307a3db_Enabled">
    <vt:lpwstr>true</vt:lpwstr>
  </property>
  <property fmtid="{D5CDD505-2E9C-101B-9397-08002B2CF9AE}" pid="4" name="MSIP_Label_b69deb43-4acb-4b52-9f60-4fbbc307a3db_SetDate">
    <vt:lpwstr>2022-09-09T08:58:03Z</vt:lpwstr>
  </property>
  <property fmtid="{D5CDD505-2E9C-101B-9397-08002B2CF9AE}" pid="5" name="MSIP_Label_b69deb43-4acb-4b52-9f60-4fbbc307a3db_Method">
    <vt:lpwstr>Standard</vt:lpwstr>
  </property>
  <property fmtid="{D5CDD505-2E9C-101B-9397-08002B2CF9AE}" pid="6" name="MSIP_Label_b69deb43-4acb-4b52-9f60-4fbbc307a3db_Name">
    <vt:lpwstr>Public</vt:lpwstr>
  </property>
  <property fmtid="{D5CDD505-2E9C-101B-9397-08002B2CF9AE}" pid="7" name="MSIP_Label_b69deb43-4acb-4b52-9f60-4fbbc307a3db_SiteId">
    <vt:lpwstr>faad63e0-cb31-4cc2-815c-64e8226a22a3</vt:lpwstr>
  </property>
  <property fmtid="{D5CDD505-2E9C-101B-9397-08002B2CF9AE}" pid="8" name="MSIP_Label_b69deb43-4acb-4b52-9f60-4fbbc307a3db_ActionId">
    <vt:lpwstr>05f9467e-3925-4ac5-88ef-9730eafae386</vt:lpwstr>
  </property>
  <property fmtid="{D5CDD505-2E9C-101B-9397-08002B2CF9AE}" pid="9" name="MSIP_Label_b69deb43-4acb-4b52-9f60-4fbbc307a3db_ContentBits">
    <vt:lpwstr>0</vt:lpwstr>
  </property>
  <property fmtid="{D5CDD505-2E9C-101B-9397-08002B2CF9AE}" pid="10" name="MediaServiceImageTags">
    <vt:lpwstr/>
  </property>
</Properties>
</file>